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5"/>
  </p:sldMasterIdLst>
  <p:notesMasterIdLst>
    <p:notesMasterId r:id="rId23"/>
  </p:notesMasterIdLst>
  <p:handoutMasterIdLst>
    <p:handoutMasterId r:id="rId24"/>
  </p:handoutMasterIdLst>
  <p:sldIdLst>
    <p:sldId id="261" r:id="rId6"/>
    <p:sldId id="295" r:id="rId7"/>
    <p:sldId id="267" r:id="rId8"/>
    <p:sldId id="296" r:id="rId9"/>
    <p:sldId id="297" r:id="rId10"/>
    <p:sldId id="272" r:id="rId11"/>
    <p:sldId id="264" r:id="rId12"/>
    <p:sldId id="270" r:id="rId13"/>
    <p:sldId id="271" r:id="rId14"/>
    <p:sldId id="299" r:id="rId15"/>
    <p:sldId id="273" r:id="rId16"/>
    <p:sldId id="298" r:id="rId17"/>
    <p:sldId id="274" r:id="rId18"/>
    <p:sldId id="275" r:id="rId19"/>
    <p:sldId id="276" r:id="rId20"/>
    <p:sldId id="279" r:id="rId21"/>
    <p:sldId id="269" r:id="rId22"/>
  </p:sldIdLst>
  <p:sldSz cx="12195175" cy="6858000"/>
  <p:notesSz cx="6858000" cy="9144000"/>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de Valk" initials="AdV" lastIdx="3" clrIdx="0">
    <p:extLst>
      <p:ext uri="{19B8F6BF-5375-455C-9EA6-DF929625EA0E}">
        <p15:presenceInfo xmlns:p15="http://schemas.microsoft.com/office/powerpoint/2012/main" userId="S-1-12-1-63327613-1162631716-1663568011-1879061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774"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bwMode="gray">
          <a:xfrm>
            <a:off x="3884613" y="0"/>
            <a:ext cx="2971800" cy="457200"/>
          </a:xfrm>
          <a:prstGeom prst="rect">
            <a:avLst/>
          </a:prstGeom>
        </p:spPr>
        <p:txBody>
          <a:bodyPr vert="horz" lIns="91440" tIns="45720" rIns="91440" bIns="45720" rtlCol="0"/>
          <a:lstStyle>
            <a:lvl1pPr algn="r">
              <a:defRPr sz="1200"/>
            </a:lvl1pPr>
          </a:lstStyle>
          <a:p>
            <a:fld id="{2D7757D0-0DA8-4B50-962C-F8908CCD91C6}" type="datetimeFigureOut">
              <a:rPr lang="nl-NL" smtClean="0"/>
              <a:pPr/>
              <a:t>25-1-2023</a:t>
            </a:fld>
            <a:endParaRPr lang="nl-NL"/>
          </a:p>
        </p:txBody>
      </p:sp>
      <p:sp>
        <p:nvSpPr>
          <p:cNvPr id="4" name="Tijdelijke aanduiding voor voettekst 3"/>
          <p:cNvSpPr>
            <a:spLocks noGrp="1"/>
          </p:cNvSpPr>
          <p:nvPr>
            <p:ph type="ftr" sz="quarter" idx="2"/>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8393B2BB-416B-4E85-A754-0B695991D3F5}" type="slidenum">
              <a:rPr lang="nl-NL" smtClean="0"/>
              <a:pPr/>
              <a:t>‹nr.›</a:t>
            </a:fld>
            <a:endParaRPr lang="nl-NL"/>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bwMode="gray">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25-1-2023</a:t>
            </a:fld>
            <a:endParaRPr lang="nl-NL"/>
          </a:p>
        </p:txBody>
      </p:sp>
      <p:sp>
        <p:nvSpPr>
          <p:cNvPr id="4" name="Tijdelijke aanduiding voor dia-afbeelding 3"/>
          <p:cNvSpPr>
            <a:spLocks noGrp="1" noRot="1" noChangeAspect="1"/>
          </p:cNvSpPr>
          <p:nvPr>
            <p:ph type="sldImg" idx="2"/>
          </p:nvPr>
        </p:nvSpPr>
        <p:spPr bwMode="gray">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bwMode="gray">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a:t>
            </a:fld>
            <a:endParaRPr lang="nl-NL"/>
          </a:p>
        </p:txBody>
      </p:sp>
    </p:spTree>
    <p:extLst>
      <p:ext uri="{BB962C8B-B14F-4D97-AF65-F5344CB8AC3E}">
        <p14:creationId xmlns:p14="http://schemas.microsoft.com/office/powerpoint/2010/main" val="288151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een vrijwilliger een rol naspelen. Moet overkomen: Neerslachtig, teruggetrokken, weinig tot geen (oog) contact) maken</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a:t>
            </a:fld>
            <a:endParaRPr lang="nl-NL"/>
          </a:p>
        </p:txBody>
      </p:sp>
    </p:spTree>
    <p:extLst>
      <p:ext uri="{BB962C8B-B14F-4D97-AF65-F5344CB8AC3E}">
        <p14:creationId xmlns:p14="http://schemas.microsoft.com/office/powerpoint/2010/main" val="949992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customXml" Target="../../customXml/item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bg1"/>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4B6EC08B-F872-466C-9547-08665378E727}"/>
              </a:ext>
            </a:extLst>
          </p:cNvPr>
          <p:cNvSpPr>
            <a:spLocks noSelect="1"/>
          </p:cNvSpPr>
          <p:nvPr userDrawn="1"/>
        </p:nvSpPr>
        <p:spPr bwMode="gray">
          <a:xfrm>
            <a:off x="0" y="2651179"/>
            <a:ext cx="10688906" cy="3675751"/>
          </a:xfrm>
          <a:custGeom>
            <a:avLst/>
            <a:gdLst>
              <a:gd name="T0" fmla="*/ 25248 w 25248"/>
              <a:gd name="T1" fmla="*/ 7811 h 8678"/>
              <a:gd name="T2" fmla="*/ 25248 w 25248"/>
              <a:gd name="T3" fmla="*/ 866 h 8678"/>
              <a:gd name="T4" fmla="*/ 24381 w 25248"/>
              <a:gd name="T5" fmla="*/ 0 h 8678"/>
              <a:gd name="T6" fmla="*/ 0 w 25248"/>
              <a:gd name="T7" fmla="*/ 0 h 8678"/>
              <a:gd name="T8" fmla="*/ 0 w 25248"/>
              <a:gd name="T9" fmla="*/ 8678 h 8678"/>
              <a:gd name="T10" fmla="*/ 24381 w 25248"/>
              <a:gd name="T11" fmla="*/ 8678 h 8678"/>
              <a:gd name="T12" fmla="*/ 25248 w 25248"/>
              <a:gd name="T13" fmla="*/ 7811 h 8678"/>
            </a:gdLst>
            <a:ahLst/>
            <a:cxnLst>
              <a:cxn ang="0">
                <a:pos x="T0" y="T1"/>
              </a:cxn>
              <a:cxn ang="0">
                <a:pos x="T2" y="T3"/>
              </a:cxn>
              <a:cxn ang="0">
                <a:pos x="T4" y="T5"/>
              </a:cxn>
              <a:cxn ang="0">
                <a:pos x="T6" y="T7"/>
              </a:cxn>
              <a:cxn ang="0">
                <a:pos x="T8" y="T9"/>
              </a:cxn>
              <a:cxn ang="0">
                <a:pos x="T10" y="T11"/>
              </a:cxn>
              <a:cxn ang="0">
                <a:pos x="T12" y="T13"/>
              </a:cxn>
            </a:cxnLst>
            <a:rect l="0" t="0" r="r" b="b"/>
            <a:pathLst>
              <a:path w="25248" h="8678">
                <a:moveTo>
                  <a:pt x="25248" y="7811"/>
                </a:moveTo>
                <a:cubicBezTo>
                  <a:pt x="25248" y="866"/>
                  <a:pt x="25248" y="866"/>
                  <a:pt x="25248" y="866"/>
                </a:cubicBezTo>
                <a:cubicBezTo>
                  <a:pt x="25248" y="388"/>
                  <a:pt x="24860" y="0"/>
                  <a:pt x="24381" y="0"/>
                </a:cubicBezTo>
                <a:cubicBezTo>
                  <a:pt x="0" y="0"/>
                  <a:pt x="0" y="0"/>
                  <a:pt x="0" y="0"/>
                </a:cubicBezTo>
                <a:cubicBezTo>
                  <a:pt x="0" y="8678"/>
                  <a:pt x="0" y="8678"/>
                  <a:pt x="0" y="8678"/>
                </a:cubicBezTo>
                <a:cubicBezTo>
                  <a:pt x="24381" y="8678"/>
                  <a:pt x="24381" y="8678"/>
                  <a:pt x="24381" y="8678"/>
                </a:cubicBezTo>
                <a:cubicBezTo>
                  <a:pt x="24860" y="8678"/>
                  <a:pt x="25248" y="8290"/>
                  <a:pt x="25248" y="7811"/>
                </a:cubicBezTo>
                <a:close/>
              </a:path>
            </a:pathLst>
          </a:custGeom>
          <a:solidFill>
            <a:srgbClr val="D4EDFC"/>
          </a:solidFill>
          <a:ln>
            <a:noFill/>
          </a:ln>
        </p:spPr>
        <p:txBody>
          <a:bodyPr vert="horz" wrap="square" lIns="91440" tIns="45720" rIns="91440" bIns="45720" numCol="1" anchor="t" anchorCtr="0" compatLnSpc="1">
            <a:prstTxWarp prst="textNoShape">
              <a:avLst/>
            </a:prstTxWarp>
          </a:bodyPr>
          <a:lstStyle/>
          <a:p>
            <a:endParaRPr lang="nl-NL"/>
          </a:p>
        </p:txBody>
      </p:sp>
      <p:pic>
        <p:nvPicPr>
          <p:cNvPr id="19" name="***druppels">
            <a:extLst>
              <a:ext uri="{FF2B5EF4-FFF2-40B4-BE49-F238E27FC236}">
                <a16:creationId xmlns:a16="http://schemas.microsoft.com/office/drawing/2014/main" id="{E67B26CA-29A9-44BD-986F-D8E401274E60}"/>
              </a:ext>
            </a:extLst>
          </p:cNvPr>
          <p:cNvPicPr>
            <a:picLocks noSelect="1" noChangeAspect="1"/>
          </p:cNvPicPr>
          <p:nvPr userDrawn="1"/>
        </p:nvPicPr>
        <p:blipFill>
          <a:blip r:embed="rId2"/>
          <a:stretch>
            <a:fillRect/>
          </a:stretch>
        </p:blipFill>
        <p:spPr bwMode="gray">
          <a:xfrm>
            <a:off x="0" y="0"/>
            <a:ext cx="2529840" cy="6858000"/>
          </a:xfrm>
          <a:prstGeom prst="rect">
            <a:avLst/>
          </a:prstGeom>
        </p:spPr>
      </p:pic>
      <p:sp>
        <p:nvSpPr>
          <p:cNvPr id="15" name="Rectangle 7">
            <a:extLst>
              <a:ext uri="{FF2B5EF4-FFF2-40B4-BE49-F238E27FC236}">
                <a16:creationId xmlns:a16="http://schemas.microsoft.com/office/drawing/2014/main" id="{E98C197E-8795-4495-A64A-D446520F9A62}"/>
              </a:ext>
            </a:extLst>
          </p:cNvPr>
          <p:cNvSpPr>
            <a:spLocks noSelect="1" noChangeArrowheads="1"/>
          </p:cNvSpPr>
          <p:nvPr userDrawn="1"/>
        </p:nvSpPr>
        <p:spPr bwMode="gray">
          <a:xfrm>
            <a:off x="0" y="5902805"/>
            <a:ext cx="11086027" cy="4797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8">
            <a:extLst>
              <a:ext uri="{FF2B5EF4-FFF2-40B4-BE49-F238E27FC236}">
                <a16:creationId xmlns:a16="http://schemas.microsoft.com/office/drawing/2014/main" id="{7E192F58-F91B-4416-B477-74B5401C0FA3}"/>
              </a:ext>
            </a:extLst>
          </p:cNvPr>
          <p:cNvSpPr>
            <a:spLocks noSelect="1"/>
          </p:cNvSpPr>
          <p:nvPr userDrawn="1"/>
        </p:nvSpPr>
        <p:spPr bwMode="gray">
          <a:xfrm>
            <a:off x="9853364" y="6071184"/>
            <a:ext cx="748176" cy="127079"/>
          </a:xfrm>
          <a:custGeom>
            <a:avLst/>
            <a:gdLst>
              <a:gd name="T0" fmla="*/ 192 w 1765"/>
              <a:gd name="T1" fmla="*/ 295 h 300"/>
              <a:gd name="T2" fmla="*/ 130 w 1765"/>
              <a:gd name="T3" fmla="*/ 265 h 300"/>
              <a:gd name="T4" fmla="*/ 0 w 1765"/>
              <a:gd name="T5" fmla="*/ 96 h 300"/>
              <a:gd name="T6" fmla="*/ 95 w 1765"/>
              <a:gd name="T7" fmla="*/ 253 h 300"/>
              <a:gd name="T8" fmla="*/ 131 w 1765"/>
              <a:gd name="T9" fmla="*/ 96 h 300"/>
              <a:gd name="T10" fmla="*/ 258 w 1765"/>
              <a:gd name="T11" fmla="*/ 96 h 300"/>
              <a:gd name="T12" fmla="*/ 258 w 1765"/>
              <a:gd name="T13" fmla="*/ 141 h 300"/>
              <a:gd name="T14" fmla="*/ 364 w 1765"/>
              <a:gd name="T15" fmla="*/ 293 h 300"/>
              <a:gd name="T16" fmla="*/ 320 w 1765"/>
              <a:gd name="T17" fmla="*/ 222 h 300"/>
              <a:gd name="T18" fmla="*/ 364 w 1765"/>
              <a:gd name="T19" fmla="*/ 96 h 300"/>
              <a:gd name="T20" fmla="*/ 459 w 1765"/>
              <a:gd name="T21" fmla="*/ 133 h 300"/>
              <a:gd name="T22" fmla="*/ 397 w 1765"/>
              <a:gd name="T23" fmla="*/ 96 h 300"/>
              <a:gd name="T24" fmla="*/ 458 w 1765"/>
              <a:gd name="T25" fmla="*/ 200 h 300"/>
              <a:gd name="T26" fmla="*/ 527 w 1765"/>
              <a:gd name="T27" fmla="*/ 151 h 300"/>
              <a:gd name="T28" fmla="*/ 459 w 1765"/>
              <a:gd name="T29" fmla="*/ 133 h 300"/>
              <a:gd name="T30" fmla="*/ 734 w 1765"/>
              <a:gd name="T31" fmla="*/ 213 h 300"/>
              <a:gd name="T32" fmla="*/ 717 w 1765"/>
              <a:gd name="T33" fmla="*/ 241 h 300"/>
              <a:gd name="T34" fmla="*/ 570 w 1765"/>
              <a:gd name="T35" fmla="*/ 273 h 300"/>
              <a:gd name="T36" fmla="*/ 643 w 1765"/>
              <a:gd name="T37" fmla="*/ 91 h 300"/>
              <a:gd name="T38" fmla="*/ 643 w 1765"/>
              <a:gd name="T39" fmla="*/ 132 h 300"/>
              <a:gd name="T40" fmla="*/ 677 w 1765"/>
              <a:gd name="T41" fmla="*/ 175 h 300"/>
              <a:gd name="T42" fmla="*/ 787 w 1765"/>
              <a:gd name="T43" fmla="*/ 272 h 300"/>
              <a:gd name="T44" fmla="*/ 922 w 1765"/>
              <a:gd name="T45" fmla="*/ 238 h 300"/>
              <a:gd name="T46" fmla="*/ 821 w 1765"/>
              <a:gd name="T47" fmla="*/ 196 h 300"/>
              <a:gd name="T48" fmla="*/ 922 w 1765"/>
              <a:gd name="T49" fmla="*/ 152 h 300"/>
              <a:gd name="T50" fmla="*/ 789 w 1765"/>
              <a:gd name="T51" fmla="*/ 120 h 300"/>
              <a:gd name="T52" fmla="*/ 1023 w 1765"/>
              <a:gd name="T53" fmla="*/ 125 h 300"/>
              <a:gd name="T54" fmla="*/ 962 w 1765"/>
              <a:gd name="T55" fmla="*/ 295 h 300"/>
              <a:gd name="T56" fmla="*/ 1034 w 1765"/>
              <a:gd name="T57" fmla="*/ 150 h 300"/>
              <a:gd name="T58" fmla="*/ 1092 w 1765"/>
              <a:gd name="T59" fmla="*/ 295 h 300"/>
              <a:gd name="T60" fmla="*/ 1086 w 1765"/>
              <a:gd name="T61" fmla="*/ 91 h 300"/>
              <a:gd name="T62" fmla="*/ 1217 w 1765"/>
              <a:gd name="T63" fmla="*/ 96 h 300"/>
              <a:gd name="T64" fmla="*/ 1217 w 1765"/>
              <a:gd name="T65" fmla="*/ 141 h 300"/>
              <a:gd name="T66" fmla="*/ 1323 w 1765"/>
              <a:gd name="T67" fmla="*/ 293 h 300"/>
              <a:gd name="T68" fmla="*/ 1278 w 1765"/>
              <a:gd name="T69" fmla="*/ 222 h 300"/>
              <a:gd name="T70" fmla="*/ 1323 w 1765"/>
              <a:gd name="T71" fmla="*/ 96 h 300"/>
              <a:gd name="T72" fmla="*/ 1385 w 1765"/>
              <a:gd name="T73" fmla="*/ 236 h 300"/>
              <a:gd name="T74" fmla="*/ 1358 w 1765"/>
              <a:gd name="T75" fmla="*/ 291 h 300"/>
              <a:gd name="T76" fmla="*/ 1420 w 1765"/>
              <a:gd name="T77" fmla="*/ 268 h 300"/>
              <a:gd name="T78" fmla="*/ 1588 w 1765"/>
              <a:gd name="T79" fmla="*/ 91 h 300"/>
              <a:gd name="T80" fmla="*/ 1524 w 1765"/>
              <a:gd name="T81" fmla="*/ 96 h 300"/>
              <a:gd name="T82" fmla="*/ 1524 w 1765"/>
              <a:gd name="T83" fmla="*/ 295 h 300"/>
              <a:gd name="T84" fmla="*/ 1560 w 1765"/>
              <a:gd name="T85" fmla="*/ 138 h 300"/>
              <a:gd name="T86" fmla="*/ 1655 w 1765"/>
              <a:gd name="T87" fmla="*/ 295 h 300"/>
              <a:gd name="T88" fmla="*/ 1703 w 1765"/>
              <a:gd name="T89" fmla="*/ 0 h 300"/>
              <a:gd name="T90" fmla="*/ 1765 w 1765"/>
              <a:gd name="T91"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5" h="300">
                <a:moveTo>
                  <a:pt x="131" y="96"/>
                </a:moveTo>
                <a:cubicBezTo>
                  <a:pt x="192" y="96"/>
                  <a:pt x="192" y="96"/>
                  <a:pt x="192" y="96"/>
                </a:cubicBezTo>
                <a:cubicBezTo>
                  <a:pt x="192" y="295"/>
                  <a:pt x="192" y="295"/>
                  <a:pt x="192" y="295"/>
                </a:cubicBezTo>
                <a:cubicBezTo>
                  <a:pt x="131" y="295"/>
                  <a:pt x="131" y="295"/>
                  <a:pt x="131" y="295"/>
                </a:cubicBezTo>
                <a:cubicBezTo>
                  <a:pt x="131" y="265"/>
                  <a:pt x="131" y="265"/>
                  <a:pt x="131" y="265"/>
                </a:cubicBezTo>
                <a:cubicBezTo>
                  <a:pt x="130" y="265"/>
                  <a:pt x="130" y="265"/>
                  <a:pt x="130" y="265"/>
                </a:cubicBezTo>
                <a:cubicBezTo>
                  <a:pt x="115" y="288"/>
                  <a:pt x="95" y="300"/>
                  <a:pt x="69" y="300"/>
                </a:cubicBezTo>
                <a:cubicBezTo>
                  <a:pt x="23" y="300"/>
                  <a:pt x="0" y="272"/>
                  <a:pt x="0" y="216"/>
                </a:cubicBezTo>
                <a:cubicBezTo>
                  <a:pt x="0" y="96"/>
                  <a:pt x="0" y="96"/>
                  <a:pt x="0" y="96"/>
                </a:cubicBezTo>
                <a:cubicBezTo>
                  <a:pt x="61" y="96"/>
                  <a:pt x="61" y="96"/>
                  <a:pt x="61" y="96"/>
                </a:cubicBezTo>
                <a:cubicBezTo>
                  <a:pt x="61" y="211"/>
                  <a:pt x="61" y="211"/>
                  <a:pt x="61" y="211"/>
                </a:cubicBezTo>
                <a:cubicBezTo>
                  <a:pt x="61" y="239"/>
                  <a:pt x="72" y="253"/>
                  <a:pt x="95" y="253"/>
                </a:cubicBezTo>
                <a:cubicBezTo>
                  <a:pt x="106" y="253"/>
                  <a:pt x="115" y="249"/>
                  <a:pt x="121" y="241"/>
                </a:cubicBezTo>
                <a:cubicBezTo>
                  <a:pt x="128" y="234"/>
                  <a:pt x="131" y="223"/>
                  <a:pt x="131" y="210"/>
                </a:cubicBezTo>
                <a:lnTo>
                  <a:pt x="131" y="96"/>
                </a:lnTo>
                <a:close/>
                <a:moveTo>
                  <a:pt x="320" y="35"/>
                </a:moveTo>
                <a:cubicBezTo>
                  <a:pt x="258" y="53"/>
                  <a:pt x="258" y="53"/>
                  <a:pt x="258" y="53"/>
                </a:cubicBezTo>
                <a:cubicBezTo>
                  <a:pt x="258" y="96"/>
                  <a:pt x="258" y="96"/>
                  <a:pt x="258" y="96"/>
                </a:cubicBezTo>
                <a:cubicBezTo>
                  <a:pt x="226" y="96"/>
                  <a:pt x="226" y="96"/>
                  <a:pt x="226" y="96"/>
                </a:cubicBezTo>
                <a:cubicBezTo>
                  <a:pt x="226" y="141"/>
                  <a:pt x="226" y="141"/>
                  <a:pt x="226" y="141"/>
                </a:cubicBezTo>
                <a:cubicBezTo>
                  <a:pt x="258" y="141"/>
                  <a:pt x="258" y="141"/>
                  <a:pt x="258" y="141"/>
                </a:cubicBezTo>
                <a:cubicBezTo>
                  <a:pt x="258" y="232"/>
                  <a:pt x="258" y="232"/>
                  <a:pt x="258" y="232"/>
                </a:cubicBezTo>
                <a:cubicBezTo>
                  <a:pt x="258" y="277"/>
                  <a:pt x="280" y="300"/>
                  <a:pt x="323" y="300"/>
                </a:cubicBezTo>
                <a:cubicBezTo>
                  <a:pt x="342" y="300"/>
                  <a:pt x="355" y="297"/>
                  <a:pt x="364" y="293"/>
                </a:cubicBezTo>
                <a:cubicBezTo>
                  <a:pt x="364" y="247"/>
                  <a:pt x="364" y="247"/>
                  <a:pt x="364" y="247"/>
                </a:cubicBezTo>
                <a:cubicBezTo>
                  <a:pt x="358" y="251"/>
                  <a:pt x="351" y="253"/>
                  <a:pt x="344" y="253"/>
                </a:cubicBezTo>
                <a:cubicBezTo>
                  <a:pt x="328" y="253"/>
                  <a:pt x="320" y="242"/>
                  <a:pt x="320" y="222"/>
                </a:cubicBezTo>
                <a:cubicBezTo>
                  <a:pt x="320" y="141"/>
                  <a:pt x="320" y="141"/>
                  <a:pt x="320" y="141"/>
                </a:cubicBezTo>
                <a:cubicBezTo>
                  <a:pt x="364" y="141"/>
                  <a:pt x="364" y="141"/>
                  <a:pt x="364" y="141"/>
                </a:cubicBezTo>
                <a:cubicBezTo>
                  <a:pt x="364" y="96"/>
                  <a:pt x="364" y="96"/>
                  <a:pt x="364" y="96"/>
                </a:cubicBezTo>
                <a:cubicBezTo>
                  <a:pt x="320" y="96"/>
                  <a:pt x="320" y="96"/>
                  <a:pt x="320" y="96"/>
                </a:cubicBezTo>
                <a:lnTo>
                  <a:pt x="320" y="35"/>
                </a:lnTo>
                <a:close/>
                <a:moveTo>
                  <a:pt x="459" y="133"/>
                </a:moveTo>
                <a:cubicBezTo>
                  <a:pt x="458" y="133"/>
                  <a:pt x="458" y="133"/>
                  <a:pt x="458" y="133"/>
                </a:cubicBezTo>
                <a:cubicBezTo>
                  <a:pt x="458" y="96"/>
                  <a:pt x="458" y="96"/>
                  <a:pt x="458" y="96"/>
                </a:cubicBezTo>
                <a:cubicBezTo>
                  <a:pt x="397" y="96"/>
                  <a:pt x="397" y="96"/>
                  <a:pt x="397" y="96"/>
                </a:cubicBezTo>
                <a:cubicBezTo>
                  <a:pt x="397" y="295"/>
                  <a:pt x="397" y="295"/>
                  <a:pt x="397" y="295"/>
                </a:cubicBezTo>
                <a:cubicBezTo>
                  <a:pt x="458" y="295"/>
                  <a:pt x="458" y="295"/>
                  <a:pt x="458" y="295"/>
                </a:cubicBezTo>
                <a:cubicBezTo>
                  <a:pt x="458" y="200"/>
                  <a:pt x="458" y="200"/>
                  <a:pt x="458" y="200"/>
                </a:cubicBezTo>
                <a:cubicBezTo>
                  <a:pt x="458" y="183"/>
                  <a:pt x="462" y="170"/>
                  <a:pt x="469" y="160"/>
                </a:cubicBezTo>
                <a:cubicBezTo>
                  <a:pt x="477" y="150"/>
                  <a:pt x="487" y="145"/>
                  <a:pt x="501" y="145"/>
                </a:cubicBezTo>
                <a:cubicBezTo>
                  <a:pt x="511" y="145"/>
                  <a:pt x="519" y="147"/>
                  <a:pt x="527" y="151"/>
                </a:cubicBezTo>
                <a:cubicBezTo>
                  <a:pt x="527" y="95"/>
                  <a:pt x="527" y="95"/>
                  <a:pt x="527" y="95"/>
                </a:cubicBezTo>
                <a:cubicBezTo>
                  <a:pt x="523" y="93"/>
                  <a:pt x="518" y="92"/>
                  <a:pt x="512" y="92"/>
                </a:cubicBezTo>
                <a:cubicBezTo>
                  <a:pt x="486" y="92"/>
                  <a:pt x="469" y="106"/>
                  <a:pt x="459" y="133"/>
                </a:cubicBezTo>
                <a:close/>
                <a:moveTo>
                  <a:pt x="710" y="117"/>
                </a:moveTo>
                <a:cubicBezTo>
                  <a:pt x="726" y="134"/>
                  <a:pt x="734" y="157"/>
                  <a:pt x="734" y="187"/>
                </a:cubicBezTo>
                <a:cubicBezTo>
                  <a:pt x="734" y="213"/>
                  <a:pt x="734" y="213"/>
                  <a:pt x="734" y="213"/>
                </a:cubicBezTo>
                <a:cubicBezTo>
                  <a:pt x="604" y="213"/>
                  <a:pt x="604" y="213"/>
                  <a:pt x="604" y="213"/>
                </a:cubicBezTo>
                <a:cubicBezTo>
                  <a:pt x="606" y="242"/>
                  <a:pt x="625" y="256"/>
                  <a:pt x="659" y="256"/>
                </a:cubicBezTo>
                <a:cubicBezTo>
                  <a:pt x="681" y="256"/>
                  <a:pt x="700" y="251"/>
                  <a:pt x="717" y="241"/>
                </a:cubicBezTo>
                <a:cubicBezTo>
                  <a:pt x="717" y="285"/>
                  <a:pt x="717" y="285"/>
                  <a:pt x="717" y="285"/>
                </a:cubicBezTo>
                <a:cubicBezTo>
                  <a:pt x="698" y="295"/>
                  <a:pt x="674" y="300"/>
                  <a:pt x="645" y="300"/>
                </a:cubicBezTo>
                <a:cubicBezTo>
                  <a:pt x="613" y="300"/>
                  <a:pt x="588" y="291"/>
                  <a:pt x="570" y="273"/>
                </a:cubicBezTo>
                <a:cubicBezTo>
                  <a:pt x="552" y="255"/>
                  <a:pt x="543" y="230"/>
                  <a:pt x="543" y="199"/>
                </a:cubicBezTo>
                <a:cubicBezTo>
                  <a:pt x="543" y="165"/>
                  <a:pt x="553" y="139"/>
                  <a:pt x="572" y="120"/>
                </a:cubicBezTo>
                <a:cubicBezTo>
                  <a:pt x="591" y="101"/>
                  <a:pt x="615" y="91"/>
                  <a:pt x="643" y="91"/>
                </a:cubicBezTo>
                <a:cubicBezTo>
                  <a:pt x="672" y="91"/>
                  <a:pt x="695" y="100"/>
                  <a:pt x="710" y="117"/>
                </a:cubicBezTo>
                <a:close/>
                <a:moveTo>
                  <a:pt x="677" y="175"/>
                </a:moveTo>
                <a:cubicBezTo>
                  <a:pt x="677" y="147"/>
                  <a:pt x="666" y="132"/>
                  <a:pt x="643" y="132"/>
                </a:cubicBezTo>
                <a:cubicBezTo>
                  <a:pt x="633" y="132"/>
                  <a:pt x="624" y="136"/>
                  <a:pt x="617" y="145"/>
                </a:cubicBezTo>
                <a:cubicBezTo>
                  <a:pt x="610" y="153"/>
                  <a:pt x="605" y="163"/>
                  <a:pt x="604" y="175"/>
                </a:cubicBezTo>
                <a:lnTo>
                  <a:pt x="677" y="175"/>
                </a:lnTo>
                <a:close/>
                <a:moveTo>
                  <a:pt x="789" y="120"/>
                </a:moveTo>
                <a:cubicBezTo>
                  <a:pt x="769" y="140"/>
                  <a:pt x="759" y="166"/>
                  <a:pt x="759" y="200"/>
                </a:cubicBezTo>
                <a:cubicBezTo>
                  <a:pt x="759" y="230"/>
                  <a:pt x="768" y="254"/>
                  <a:pt x="787" y="272"/>
                </a:cubicBezTo>
                <a:cubicBezTo>
                  <a:pt x="806" y="291"/>
                  <a:pt x="831" y="300"/>
                  <a:pt x="862" y="300"/>
                </a:cubicBezTo>
                <a:cubicBezTo>
                  <a:pt x="888" y="300"/>
                  <a:pt x="908" y="296"/>
                  <a:pt x="922" y="288"/>
                </a:cubicBezTo>
                <a:cubicBezTo>
                  <a:pt x="922" y="238"/>
                  <a:pt x="922" y="238"/>
                  <a:pt x="922" y="238"/>
                </a:cubicBezTo>
                <a:cubicBezTo>
                  <a:pt x="907" y="248"/>
                  <a:pt x="892" y="253"/>
                  <a:pt x="877" y="253"/>
                </a:cubicBezTo>
                <a:cubicBezTo>
                  <a:pt x="860" y="253"/>
                  <a:pt x="846" y="248"/>
                  <a:pt x="836" y="238"/>
                </a:cubicBezTo>
                <a:cubicBezTo>
                  <a:pt x="826" y="228"/>
                  <a:pt x="821" y="214"/>
                  <a:pt x="821" y="196"/>
                </a:cubicBezTo>
                <a:cubicBezTo>
                  <a:pt x="821" y="178"/>
                  <a:pt x="827" y="164"/>
                  <a:pt x="837" y="153"/>
                </a:cubicBezTo>
                <a:cubicBezTo>
                  <a:pt x="847" y="143"/>
                  <a:pt x="861" y="138"/>
                  <a:pt x="879" y="138"/>
                </a:cubicBezTo>
                <a:cubicBezTo>
                  <a:pt x="895" y="138"/>
                  <a:pt x="909" y="143"/>
                  <a:pt x="922" y="152"/>
                </a:cubicBezTo>
                <a:cubicBezTo>
                  <a:pt x="922" y="100"/>
                  <a:pt x="922" y="100"/>
                  <a:pt x="922" y="100"/>
                </a:cubicBezTo>
                <a:cubicBezTo>
                  <a:pt x="911" y="94"/>
                  <a:pt x="894" y="91"/>
                  <a:pt x="871" y="91"/>
                </a:cubicBezTo>
                <a:cubicBezTo>
                  <a:pt x="837" y="91"/>
                  <a:pt x="810" y="101"/>
                  <a:pt x="789" y="120"/>
                </a:cubicBezTo>
                <a:close/>
                <a:moveTo>
                  <a:pt x="1086" y="91"/>
                </a:moveTo>
                <a:cubicBezTo>
                  <a:pt x="1060" y="91"/>
                  <a:pt x="1039" y="102"/>
                  <a:pt x="1024" y="125"/>
                </a:cubicBezTo>
                <a:cubicBezTo>
                  <a:pt x="1023" y="125"/>
                  <a:pt x="1023" y="125"/>
                  <a:pt x="1023" y="125"/>
                </a:cubicBezTo>
                <a:cubicBezTo>
                  <a:pt x="1023" y="0"/>
                  <a:pt x="1023" y="0"/>
                  <a:pt x="1023" y="0"/>
                </a:cubicBezTo>
                <a:cubicBezTo>
                  <a:pt x="962" y="0"/>
                  <a:pt x="962" y="0"/>
                  <a:pt x="962" y="0"/>
                </a:cubicBezTo>
                <a:cubicBezTo>
                  <a:pt x="962" y="295"/>
                  <a:pt x="962" y="295"/>
                  <a:pt x="962" y="295"/>
                </a:cubicBezTo>
                <a:cubicBezTo>
                  <a:pt x="1023" y="295"/>
                  <a:pt x="1023" y="295"/>
                  <a:pt x="1023" y="295"/>
                </a:cubicBezTo>
                <a:cubicBezTo>
                  <a:pt x="1023" y="181"/>
                  <a:pt x="1023" y="181"/>
                  <a:pt x="1023" y="181"/>
                </a:cubicBezTo>
                <a:cubicBezTo>
                  <a:pt x="1023" y="169"/>
                  <a:pt x="1027" y="158"/>
                  <a:pt x="1034" y="150"/>
                </a:cubicBezTo>
                <a:cubicBezTo>
                  <a:pt x="1040" y="142"/>
                  <a:pt x="1049" y="138"/>
                  <a:pt x="1060" y="138"/>
                </a:cubicBezTo>
                <a:cubicBezTo>
                  <a:pt x="1081" y="138"/>
                  <a:pt x="1092" y="153"/>
                  <a:pt x="1092" y="182"/>
                </a:cubicBezTo>
                <a:cubicBezTo>
                  <a:pt x="1092" y="295"/>
                  <a:pt x="1092" y="295"/>
                  <a:pt x="1092" y="295"/>
                </a:cubicBezTo>
                <a:cubicBezTo>
                  <a:pt x="1153" y="295"/>
                  <a:pt x="1153" y="295"/>
                  <a:pt x="1153" y="295"/>
                </a:cubicBezTo>
                <a:cubicBezTo>
                  <a:pt x="1153" y="173"/>
                  <a:pt x="1153" y="173"/>
                  <a:pt x="1153" y="173"/>
                </a:cubicBezTo>
                <a:cubicBezTo>
                  <a:pt x="1153" y="118"/>
                  <a:pt x="1131" y="91"/>
                  <a:pt x="1086" y="91"/>
                </a:cubicBezTo>
                <a:close/>
                <a:moveTo>
                  <a:pt x="1278" y="35"/>
                </a:moveTo>
                <a:cubicBezTo>
                  <a:pt x="1217" y="53"/>
                  <a:pt x="1217" y="53"/>
                  <a:pt x="1217" y="53"/>
                </a:cubicBezTo>
                <a:cubicBezTo>
                  <a:pt x="1217" y="96"/>
                  <a:pt x="1217" y="96"/>
                  <a:pt x="1217" y="96"/>
                </a:cubicBezTo>
                <a:cubicBezTo>
                  <a:pt x="1184" y="96"/>
                  <a:pt x="1184" y="96"/>
                  <a:pt x="1184" y="96"/>
                </a:cubicBezTo>
                <a:cubicBezTo>
                  <a:pt x="1184" y="141"/>
                  <a:pt x="1184" y="141"/>
                  <a:pt x="1184" y="141"/>
                </a:cubicBezTo>
                <a:cubicBezTo>
                  <a:pt x="1217" y="141"/>
                  <a:pt x="1217" y="141"/>
                  <a:pt x="1217" y="141"/>
                </a:cubicBezTo>
                <a:cubicBezTo>
                  <a:pt x="1217" y="232"/>
                  <a:pt x="1217" y="232"/>
                  <a:pt x="1217" y="232"/>
                </a:cubicBezTo>
                <a:cubicBezTo>
                  <a:pt x="1217" y="277"/>
                  <a:pt x="1238" y="300"/>
                  <a:pt x="1282" y="300"/>
                </a:cubicBezTo>
                <a:cubicBezTo>
                  <a:pt x="1300" y="300"/>
                  <a:pt x="1314" y="297"/>
                  <a:pt x="1323" y="293"/>
                </a:cubicBezTo>
                <a:cubicBezTo>
                  <a:pt x="1323" y="247"/>
                  <a:pt x="1323" y="247"/>
                  <a:pt x="1323" y="247"/>
                </a:cubicBezTo>
                <a:cubicBezTo>
                  <a:pt x="1316" y="251"/>
                  <a:pt x="1309" y="253"/>
                  <a:pt x="1303" y="253"/>
                </a:cubicBezTo>
                <a:cubicBezTo>
                  <a:pt x="1286" y="253"/>
                  <a:pt x="1278" y="242"/>
                  <a:pt x="1278" y="222"/>
                </a:cubicBezTo>
                <a:cubicBezTo>
                  <a:pt x="1278" y="141"/>
                  <a:pt x="1278" y="141"/>
                  <a:pt x="1278" y="141"/>
                </a:cubicBezTo>
                <a:cubicBezTo>
                  <a:pt x="1323" y="141"/>
                  <a:pt x="1323" y="141"/>
                  <a:pt x="1323" y="141"/>
                </a:cubicBezTo>
                <a:cubicBezTo>
                  <a:pt x="1323" y="96"/>
                  <a:pt x="1323" y="96"/>
                  <a:pt x="1323" y="96"/>
                </a:cubicBezTo>
                <a:cubicBezTo>
                  <a:pt x="1278" y="96"/>
                  <a:pt x="1278" y="96"/>
                  <a:pt x="1278" y="96"/>
                </a:cubicBezTo>
                <a:lnTo>
                  <a:pt x="1278" y="35"/>
                </a:lnTo>
                <a:close/>
                <a:moveTo>
                  <a:pt x="1385" y="236"/>
                </a:moveTo>
                <a:cubicBezTo>
                  <a:pt x="1374" y="236"/>
                  <a:pt x="1365" y="239"/>
                  <a:pt x="1359" y="245"/>
                </a:cubicBezTo>
                <a:cubicBezTo>
                  <a:pt x="1352" y="251"/>
                  <a:pt x="1348" y="258"/>
                  <a:pt x="1348" y="268"/>
                </a:cubicBezTo>
                <a:cubicBezTo>
                  <a:pt x="1348" y="277"/>
                  <a:pt x="1352" y="284"/>
                  <a:pt x="1358" y="291"/>
                </a:cubicBezTo>
                <a:cubicBezTo>
                  <a:pt x="1365" y="297"/>
                  <a:pt x="1373" y="300"/>
                  <a:pt x="1384" y="300"/>
                </a:cubicBezTo>
                <a:cubicBezTo>
                  <a:pt x="1394" y="300"/>
                  <a:pt x="1403" y="297"/>
                  <a:pt x="1410" y="291"/>
                </a:cubicBezTo>
                <a:cubicBezTo>
                  <a:pt x="1417" y="285"/>
                  <a:pt x="1420" y="277"/>
                  <a:pt x="1420" y="268"/>
                </a:cubicBezTo>
                <a:cubicBezTo>
                  <a:pt x="1420" y="258"/>
                  <a:pt x="1417" y="251"/>
                  <a:pt x="1410" y="245"/>
                </a:cubicBezTo>
                <a:cubicBezTo>
                  <a:pt x="1404" y="239"/>
                  <a:pt x="1395" y="236"/>
                  <a:pt x="1385" y="236"/>
                </a:cubicBezTo>
                <a:close/>
                <a:moveTo>
                  <a:pt x="1588" y="91"/>
                </a:moveTo>
                <a:cubicBezTo>
                  <a:pt x="1560" y="91"/>
                  <a:pt x="1539" y="103"/>
                  <a:pt x="1524" y="127"/>
                </a:cubicBezTo>
                <a:cubicBezTo>
                  <a:pt x="1524" y="127"/>
                  <a:pt x="1524" y="127"/>
                  <a:pt x="1524" y="127"/>
                </a:cubicBezTo>
                <a:cubicBezTo>
                  <a:pt x="1524" y="96"/>
                  <a:pt x="1524" y="96"/>
                  <a:pt x="1524" y="96"/>
                </a:cubicBezTo>
                <a:cubicBezTo>
                  <a:pt x="1462" y="96"/>
                  <a:pt x="1462" y="96"/>
                  <a:pt x="1462" y="96"/>
                </a:cubicBezTo>
                <a:cubicBezTo>
                  <a:pt x="1462" y="295"/>
                  <a:pt x="1462" y="295"/>
                  <a:pt x="1462" y="295"/>
                </a:cubicBezTo>
                <a:cubicBezTo>
                  <a:pt x="1524" y="295"/>
                  <a:pt x="1524" y="295"/>
                  <a:pt x="1524" y="295"/>
                </a:cubicBezTo>
                <a:cubicBezTo>
                  <a:pt x="1524" y="181"/>
                  <a:pt x="1524" y="181"/>
                  <a:pt x="1524" y="181"/>
                </a:cubicBezTo>
                <a:cubicBezTo>
                  <a:pt x="1524" y="169"/>
                  <a:pt x="1527" y="158"/>
                  <a:pt x="1534" y="150"/>
                </a:cubicBezTo>
                <a:cubicBezTo>
                  <a:pt x="1541" y="142"/>
                  <a:pt x="1550" y="138"/>
                  <a:pt x="1560" y="138"/>
                </a:cubicBezTo>
                <a:cubicBezTo>
                  <a:pt x="1582" y="138"/>
                  <a:pt x="1593" y="153"/>
                  <a:pt x="1593" y="184"/>
                </a:cubicBezTo>
                <a:cubicBezTo>
                  <a:pt x="1593" y="295"/>
                  <a:pt x="1593" y="295"/>
                  <a:pt x="1593" y="295"/>
                </a:cubicBezTo>
                <a:cubicBezTo>
                  <a:pt x="1655" y="295"/>
                  <a:pt x="1655" y="295"/>
                  <a:pt x="1655" y="295"/>
                </a:cubicBezTo>
                <a:cubicBezTo>
                  <a:pt x="1655" y="173"/>
                  <a:pt x="1655" y="173"/>
                  <a:pt x="1655" y="173"/>
                </a:cubicBezTo>
                <a:cubicBezTo>
                  <a:pt x="1655" y="118"/>
                  <a:pt x="1632" y="91"/>
                  <a:pt x="1588" y="91"/>
                </a:cubicBezTo>
                <a:close/>
                <a:moveTo>
                  <a:pt x="1703" y="0"/>
                </a:moveTo>
                <a:cubicBezTo>
                  <a:pt x="1703" y="295"/>
                  <a:pt x="1703" y="295"/>
                  <a:pt x="1703" y="295"/>
                </a:cubicBezTo>
                <a:cubicBezTo>
                  <a:pt x="1765" y="295"/>
                  <a:pt x="1765" y="295"/>
                  <a:pt x="1765" y="295"/>
                </a:cubicBezTo>
                <a:cubicBezTo>
                  <a:pt x="1765" y="0"/>
                  <a:pt x="1765" y="0"/>
                  <a:pt x="1765" y="0"/>
                </a:cubicBezTo>
                <a:lnTo>
                  <a:pt x="17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9">
            <a:extLst>
              <a:ext uri="{FF2B5EF4-FFF2-40B4-BE49-F238E27FC236}">
                <a16:creationId xmlns:a16="http://schemas.microsoft.com/office/drawing/2014/main" id="{CDC6A206-75AC-4A75-97EE-B296C24E1C25}"/>
              </a:ext>
            </a:extLst>
          </p:cNvPr>
          <p:cNvSpPr>
            <a:spLocks noSelect="1"/>
          </p:cNvSpPr>
          <p:nvPr userDrawn="1"/>
        </p:nvSpPr>
        <p:spPr bwMode="gray">
          <a:xfrm>
            <a:off x="9492778" y="6071184"/>
            <a:ext cx="344701" cy="127079"/>
          </a:xfrm>
          <a:custGeom>
            <a:avLst/>
            <a:gdLst>
              <a:gd name="T0" fmla="*/ 316 w 813"/>
              <a:gd name="T1" fmla="*/ 171 h 300"/>
              <a:gd name="T2" fmla="*/ 316 w 813"/>
              <a:gd name="T3" fmla="*/ 295 h 300"/>
              <a:gd name="T4" fmla="*/ 255 w 813"/>
              <a:gd name="T5" fmla="*/ 295 h 300"/>
              <a:gd name="T6" fmla="*/ 255 w 813"/>
              <a:gd name="T7" fmla="*/ 181 h 300"/>
              <a:gd name="T8" fmla="*/ 223 w 813"/>
              <a:gd name="T9" fmla="*/ 138 h 300"/>
              <a:gd name="T10" fmla="*/ 198 w 813"/>
              <a:gd name="T11" fmla="*/ 151 h 300"/>
              <a:gd name="T12" fmla="*/ 189 w 813"/>
              <a:gd name="T13" fmla="*/ 184 h 300"/>
              <a:gd name="T14" fmla="*/ 189 w 813"/>
              <a:gd name="T15" fmla="*/ 295 h 300"/>
              <a:gd name="T16" fmla="*/ 127 w 813"/>
              <a:gd name="T17" fmla="*/ 295 h 300"/>
              <a:gd name="T18" fmla="*/ 127 w 813"/>
              <a:gd name="T19" fmla="*/ 180 h 300"/>
              <a:gd name="T20" fmla="*/ 96 w 813"/>
              <a:gd name="T21" fmla="*/ 138 h 300"/>
              <a:gd name="T22" fmla="*/ 71 w 813"/>
              <a:gd name="T23" fmla="*/ 150 h 300"/>
              <a:gd name="T24" fmla="*/ 61 w 813"/>
              <a:gd name="T25" fmla="*/ 184 h 300"/>
              <a:gd name="T26" fmla="*/ 61 w 813"/>
              <a:gd name="T27" fmla="*/ 295 h 300"/>
              <a:gd name="T28" fmla="*/ 0 w 813"/>
              <a:gd name="T29" fmla="*/ 295 h 300"/>
              <a:gd name="T30" fmla="*/ 0 w 813"/>
              <a:gd name="T31" fmla="*/ 96 h 300"/>
              <a:gd name="T32" fmla="*/ 61 w 813"/>
              <a:gd name="T33" fmla="*/ 96 h 300"/>
              <a:gd name="T34" fmla="*/ 61 w 813"/>
              <a:gd name="T35" fmla="*/ 127 h 300"/>
              <a:gd name="T36" fmla="*/ 62 w 813"/>
              <a:gd name="T37" fmla="*/ 127 h 300"/>
              <a:gd name="T38" fmla="*/ 89 w 813"/>
              <a:gd name="T39" fmla="*/ 101 h 300"/>
              <a:gd name="T40" fmla="*/ 126 w 813"/>
              <a:gd name="T41" fmla="*/ 91 h 300"/>
              <a:gd name="T42" fmla="*/ 184 w 813"/>
              <a:gd name="T43" fmla="*/ 128 h 300"/>
              <a:gd name="T44" fmla="*/ 251 w 813"/>
              <a:gd name="T45" fmla="*/ 91 h 300"/>
              <a:gd name="T46" fmla="*/ 316 w 813"/>
              <a:gd name="T47" fmla="*/ 171 h 300"/>
              <a:gd name="T48" fmla="*/ 551 w 813"/>
              <a:gd name="T49" fmla="*/ 117 h 300"/>
              <a:gd name="T50" fmla="*/ 572 w 813"/>
              <a:gd name="T51" fmla="*/ 190 h 300"/>
              <a:gd name="T52" fmla="*/ 547 w 813"/>
              <a:gd name="T53" fmla="*/ 270 h 300"/>
              <a:gd name="T54" fmla="*/ 482 w 813"/>
              <a:gd name="T55" fmla="*/ 300 h 300"/>
              <a:gd name="T56" fmla="*/ 427 w 813"/>
              <a:gd name="T57" fmla="*/ 272 h 300"/>
              <a:gd name="T58" fmla="*/ 426 w 813"/>
              <a:gd name="T59" fmla="*/ 272 h 300"/>
              <a:gd name="T60" fmla="*/ 426 w 813"/>
              <a:gd name="T61" fmla="*/ 295 h 300"/>
              <a:gd name="T62" fmla="*/ 365 w 813"/>
              <a:gd name="T63" fmla="*/ 295 h 300"/>
              <a:gd name="T64" fmla="*/ 365 w 813"/>
              <a:gd name="T65" fmla="*/ 0 h 300"/>
              <a:gd name="T66" fmla="*/ 426 w 813"/>
              <a:gd name="T67" fmla="*/ 0 h 300"/>
              <a:gd name="T68" fmla="*/ 426 w 813"/>
              <a:gd name="T69" fmla="*/ 126 h 300"/>
              <a:gd name="T70" fmla="*/ 427 w 813"/>
              <a:gd name="T71" fmla="*/ 126 h 300"/>
              <a:gd name="T72" fmla="*/ 492 w 813"/>
              <a:gd name="T73" fmla="*/ 91 h 300"/>
              <a:gd name="T74" fmla="*/ 551 w 813"/>
              <a:gd name="T75" fmla="*/ 117 h 300"/>
              <a:gd name="T76" fmla="*/ 509 w 813"/>
              <a:gd name="T77" fmla="*/ 191 h 300"/>
              <a:gd name="T78" fmla="*/ 498 w 813"/>
              <a:gd name="T79" fmla="*/ 152 h 300"/>
              <a:gd name="T80" fmla="*/ 468 w 813"/>
              <a:gd name="T81" fmla="*/ 138 h 300"/>
              <a:gd name="T82" fmla="*/ 437 w 813"/>
              <a:gd name="T83" fmla="*/ 152 h 300"/>
              <a:gd name="T84" fmla="*/ 425 w 813"/>
              <a:gd name="T85" fmla="*/ 188 h 300"/>
              <a:gd name="T86" fmla="*/ 425 w 813"/>
              <a:gd name="T87" fmla="*/ 208 h 300"/>
              <a:gd name="T88" fmla="*/ 436 w 813"/>
              <a:gd name="T89" fmla="*/ 240 h 300"/>
              <a:gd name="T90" fmla="*/ 465 w 813"/>
              <a:gd name="T91" fmla="*/ 253 h 300"/>
              <a:gd name="T92" fmla="*/ 497 w 813"/>
              <a:gd name="T93" fmla="*/ 237 h 300"/>
              <a:gd name="T94" fmla="*/ 509 w 813"/>
              <a:gd name="T95" fmla="*/ 191 h 300"/>
              <a:gd name="T96" fmla="*/ 813 w 813"/>
              <a:gd name="T97" fmla="*/ 193 h 300"/>
              <a:gd name="T98" fmla="*/ 784 w 813"/>
              <a:gd name="T99" fmla="*/ 271 h 300"/>
              <a:gd name="T100" fmla="*/ 704 w 813"/>
              <a:gd name="T101" fmla="*/ 300 h 300"/>
              <a:gd name="T102" fmla="*/ 626 w 813"/>
              <a:gd name="T103" fmla="*/ 272 h 300"/>
              <a:gd name="T104" fmla="*/ 597 w 813"/>
              <a:gd name="T105" fmla="*/ 196 h 300"/>
              <a:gd name="T106" fmla="*/ 627 w 813"/>
              <a:gd name="T107" fmla="*/ 119 h 300"/>
              <a:gd name="T108" fmla="*/ 707 w 813"/>
              <a:gd name="T109" fmla="*/ 91 h 300"/>
              <a:gd name="T110" fmla="*/ 785 w 813"/>
              <a:gd name="T111" fmla="*/ 119 h 300"/>
              <a:gd name="T112" fmla="*/ 813 w 813"/>
              <a:gd name="T113" fmla="*/ 193 h 300"/>
              <a:gd name="T114" fmla="*/ 750 w 813"/>
              <a:gd name="T115" fmla="*/ 194 h 300"/>
              <a:gd name="T116" fmla="*/ 706 w 813"/>
              <a:gd name="T117" fmla="*/ 138 h 300"/>
              <a:gd name="T118" fmla="*/ 672 w 813"/>
              <a:gd name="T119" fmla="*/ 153 h 300"/>
              <a:gd name="T120" fmla="*/ 660 w 813"/>
              <a:gd name="T121" fmla="*/ 195 h 300"/>
              <a:gd name="T122" fmla="*/ 706 w 813"/>
              <a:gd name="T123" fmla="*/ 253 h 300"/>
              <a:gd name="T124" fmla="*/ 750 w 813"/>
              <a:gd name="T125" fmla="*/ 19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300">
                <a:moveTo>
                  <a:pt x="316" y="171"/>
                </a:moveTo>
                <a:cubicBezTo>
                  <a:pt x="316" y="295"/>
                  <a:pt x="316" y="295"/>
                  <a:pt x="316" y="295"/>
                </a:cubicBezTo>
                <a:cubicBezTo>
                  <a:pt x="255" y="295"/>
                  <a:pt x="255" y="295"/>
                  <a:pt x="255" y="295"/>
                </a:cubicBezTo>
                <a:cubicBezTo>
                  <a:pt x="255" y="181"/>
                  <a:pt x="255" y="181"/>
                  <a:pt x="255" y="181"/>
                </a:cubicBezTo>
                <a:cubicBezTo>
                  <a:pt x="255" y="152"/>
                  <a:pt x="244" y="138"/>
                  <a:pt x="223" y="138"/>
                </a:cubicBezTo>
                <a:cubicBezTo>
                  <a:pt x="213" y="138"/>
                  <a:pt x="204" y="142"/>
                  <a:pt x="198" y="151"/>
                </a:cubicBezTo>
                <a:cubicBezTo>
                  <a:pt x="192" y="160"/>
                  <a:pt x="189" y="171"/>
                  <a:pt x="189" y="184"/>
                </a:cubicBezTo>
                <a:cubicBezTo>
                  <a:pt x="189" y="295"/>
                  <a:pt x="189" y="295"/>
                  <a:pt x="189" y="295"/>
                </a:cubicBezTo>
                <a:cubicBezTo>
                  <a:pt x="127" y="295"/>
                  <a:pt x="127" y="295"/>
                  <a:pt x="127" y="295"/>
                </a:cubicBezTo>
                <a:cubicBezTo>
                  <a:pt x="127" y="180"/>
                  <a:pt x="127" y="180"/>
                  <a:pt x="127" y="180"/>
                </a:cubicBezTo>
                <a:cubicBezTo>
                  <a:pt x="127" y="152"/>
                  <a:pt x="117" y="138"/>
                  <a:pt x="96" y="138"/>
                </a:cubicBezTo>
                <a:cubicBezTo>
                  <a:pt x="85" y="138"/>
                  <a:pt x="77" y="142"/>
                  <a:pt x="71" y="150"/>
                </a:cubicBezTo>
                <a:cubicBezTo>
                  <a:pt x="64" y="159"/>
                  <a:pt x="61" y="170"/>
                  <a:pt x="61" y="184"/>
                </a:cubicBezTo>
                <a:cubicBezTo>
                  <a:pt x="61" y="295"/>
                  <a:pt x="61" y="295"/>
                  <a:pt x="61" y="295"/>
                </a:cubicBezTo>
                <a:cubicBezTo>
                  <a:pt x="0" y="295"/>
                  <a:pt x="0" y="295"/>
                  <a:pt x="0" y="295"/>
                </a:cubicBezTo>
                <a:cubicBezTo>
                  <a:pt x="0" y="96"/>
                  <a:pt x="0" y="96"/>
                  <a:pt x="0" y="96"/>
                </a:cubicBezTo>
                <a:cubicBezTo>
                  <a:pt x="61" y="96"/>
                  <a:pt x="61" y="96"/>
                  <a:pt x="61" y="96"/>
                </a:cubicBezTo>
                <a:cubicBezTo>
                  <a:pt x="61" y="127"/>
                  <a:pt x="61" y="127"/>
                  <a:pt x="61" y="127"/>
                </a:cubicBezTo>
                <a:cubicBezTo>
                  <a:pt x="62" y="127"/>
                  <a:pt x="62" y="127"/>
                  <a:pt x="62" y="127"/>
                </a:cubicBezTo>
                <a:cubicBezTo>
                  <a:pt x="68" y="116"/>
                  <a:pt x="77" y="108"/>
                  <a:pt x="89" y="101"/>
                </a:cubicBezTo>
                <a:cubicBezTo>
                  <a:pt x="100" y="94"/>
                  <a:pt x="113" y="91"/>
                  <a:pt x="126" y="91"/>
                </a:cubicBezTo>
                <a:cubicBezTo>
                  <a:pt x="154" y="91"/>
                  <a:pt x="174" y="103"/>
                  <a:pt x="184" y="128"/>
                </a:cubicBezTo>
                <a:cubicBezTo>
                  <a:pt x="199" y="103"/>
                  <a:pt x="222" y="91"/>
                  <a:pt x="251" y="91"/>
                </a:cubicBezTo>
                <a:cubicBezTo>
                  <a:pt x="294" y="91"/>
                  <a:pt x="316" y="118"/>
                  <a:pt x="316" y="171"/>
                </a:cubicBezTo>
                <a:close/>
                <a:moveTo>
                  <a:pt x="551" y="117"/>
                </a:moveTo>
                <a:cubicBezTo>
                  <a:pt x="565" y="135"/>
                  <a:pt x="572" y="159"/>
                  <a:pt x="572" y="190"/>
                </a:cubicBezTo>
                <a:cubicBezTo>
                  <a:pt x="572" y="223"/>
                  <a:pt x="564" y="250"/>
                  <a:pt x="547" y="270"/>
                </a:cubicBezTo>
                <a:cubicBezTo>
                  <a:pt x="531" y="290"/>
                  <a:pt x="510" y="300"/>
                  <a:pt x="482" y="300"/>
                </a:cubicBezTo>
                <a:cubicBezTo>
                  <a:pt x="458" y="300"/>
                  <a:pt x="439" y="291"/>
                  <a:pt x="427" y="272"/>
                </a:cubicBezTo>
                <a:cubicBezTo>
                  <a:pt x="426" y="272"/>
                  <a:pt x="426" y="272"/>
                  <a:pt x="426" y="272"/>
                </a:cubicBezTo>
                <a:cubicBezTo>
                  <a:pt x="426" y="295"/>
                  <a:pt x="426" y="295"/>
                  <a:pt x="426" y="295"/>
                </a:cubicBezTo>
                <a:cubicBezTo>
                  <a:pt x="365" y="295"/>
                  <a:pt x="365" y="295"/>
                  <a:pt x="365" y="295"/>
                </a:cubicBezTo>
                <a:cubicBezTo>
                  <a:pt x="365" y="0"/>
                  <a:pt x="365" y="0"/>
                  <a:pt x="365" y="0"/>
                </a:cubicBezTo>
                <a:cubicBezTo>
                  <a:pt x="426" y="0"/>
                  <a:pt x="426" y="0"/>
                  <a:pt x="426" y="0"/>
                </a:cubicBezTo>
                <a:cubicBezTo>
                  <a:pt x="426" y="126"/>
                  <a:pt x="426" y="126"/>
                  <a:pt x="426" y="126"/>
                </a:cubicBezTo>
                <a:cubicBezTo>
                  <a:pt x="427" y="126"/>
                  <a:pt x="427" y="126"/>
                  <a:pt x="427" y="126"/>
                </a:cubicBezTo>
                <a:cubicBezTo>
                  <a:pt x="442" y="103"/>
                  <a:pt x="464" y="91"/>
                  <a:pt x="492" y="91"/>
                </a:cubicBezTo>
                <a:cubicBezTo>
                  <a:pt x="517" y="91"/>
                  <a:pt x="537" y="100"/>
                  <a:pt x="551" y="117"/>
                </a:cubicBezTo>
                <a:close/>
                <a:moveTo>
                  <a:pt x="509" y="191"/>
                </a:moveTo>
                <a:cubicBezTo>
                  <a:pt x="509" y="174"/>
                  <a:pt x="505" y="161"/>
                  <a:pt x="498" y="152"/>
                </a:cubicBezTo>
                <a:cubicBezTo>
                  <a:pt x="491" y="143"/>
                  <a:pt x="481" y="138"/>
                  <a:pt x="468" y="138"/>
                </a:cubicBezTo>
                <a:cubicBezTo>
                  <a:pt x="456" y="138"/>
                  <a:pt x="445" y="143"/>
                  <a:pt x="437" y="152"/>
                </a:cubicBezTo>
                <a:cubicBezTo>
                  <a:pt x="429" y="161"/>
                  <a:pt x="425" y="173"/>
                  <a:pt x="425" y="188"/>
                </a:cubicBezTo>
                <a:cubicBezTo>
                  <a:pt x="425" y="208"/>
                  <a:pt x="425" y="208"/>
                  <a:pt x="425" y="208"/>
                </a:cubicBezTo>
                <a:cubicBezTo>
                  <a:pt x="425" y="221"/>
                  <a:pt x="429" y="232"/>
                  <a:pt x="436" y="240"/>
                </a:cubicBezTo>
                <a:cubicBezTo>
                  <a:pt x="444" y="249"/>
                  <a:pt x="453" y="253"/>
                  <a:pt x="465" y="253"/>
                </a:cubicBezTo>
                <a:cubicBezTo>
                  <a:pt x="479" y="253"/>
                  <a:pt x="489" y="247"/>
                  <a:pt x="497" y="237"/>
                </a:cubicBezTo>
                <a:cubicBezTo>
                  <a:pt x="505" y="226"/>
                  <a:pt x="509" y="210"/>
                  <a:pt x="509" y="191"/>
                </a:cubicBezTo>
                <a:close/>
                <a:moveTo>
                  <a:pt x="813" y="193"/>
                </a:moveTo>
                <a:cubicBezTo>
                  <a:pt x="813" y="226"/>
                  <a:pt x="803" y="252"/>
                  <a:pt x="784" y="271"/>
                </a:cubicBezTo>
                <a:cubicBezTo>
                  <a:pt x="764" y="290"/>
                  <a:pt x="738" y="300"/>
                  <a:pt x="704" y="300"/>
                </a:cubicBezTo>
                <a:cubicBezTo>
                  <a:pt x="671" y="300"/>
                  <a:pt x="645" y="291"/>
                  <a:pt x="626" y="272"/>
                </a:cubicBezTo>
                <a:cubicBezTo>
                  <a:pt x="607" y="253"/>
                  <a:pt x="597" y="228"/>
                  <a:pt x="597" y="196"/>
                </a:cubicBezTo>
                <a:cubicBezTo>
                  <a:pt x="597" y="163"/>
                  <a:pt x="607" y="137"/>
                  <a:pt x="627" y="119"/>
                </a:cubicBezTo>
                <a:cubicBezTo>
                  <a:pt x="647" y="100"/>
                  <a:pt x="673" y="91"/>
                  <a:pt x="707" y="91"/>
                </a:cubicBezTo>
                <a:cubicBezTo>
                  <a:pt x="740" y="91"/>
                  <a:pt x="766" y="100"/>
                  <a:pt x="785" y="119"/>
                </a:cubicBezTo>
                <a:cubicBezTo>
                  <a:pt x="804" y="137"/>
                  <a:pt x="813" y="162"/>
                  <a:pt x="813" y="193"/>
                </a:cubicBezTo>
                <a:close/>
                <a:moveTo>
                  <a:pt x="750" y="194"/>
                </a:moveTo>
                <a:cubicBezTo>
                  <a:pt x="750" y="157"/>
                  <a:pt x="735" y="138"/>
                  <a:pt x="706" y="138"/>
                </a:cubicBezTo>
                <a:cubicBezTo>
                  <a:pt x="691" y="138"/>
                  <a:pt x="680" y="143"/>
                  <a:pt x="672" y="153"/>
                </a:cubicBezTo>
                <a:cubicBezTo>
                  <a:pt x="664" y="163"/>
                  <a:pt x="660" y="177"/>
                  <a:pt x="660" y="195"/>
                </a:cubicBezTo>
                <a:cubicBezTo>
                  <a:pt x="660" y="234"/>
                  <a:pt x="675" y="253"/>
                  <a:pt x="706" y="253"/>
                </a:cubicBezTo>
                <a:cubicBezTo>
                  <a:pt x="736" y="253"/>
                  <a:pt x="750" y="233"/>
                  <a:pt x="750" y="19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13">
            <a:extLst>
              <a:ext uri="{FF2B5EF4-FFF2-40B4-BE49-F238E27FC236}">
                <a16:creationId xmlns:a16="http://schemas.microsoft.com/office/drawing/2014/main" id="{31D0FF1F-7CCB-4A92-903F-3DD77450A463}"/>
              </a:ext>
            </a:extLst>
          </p:cNvPr>
          <p:cNvSpPr>
            <a:spLocks noSelect="1"/>
          </p:cNvSpPr>
          <p:nvPr userDrawn="1"/>
        </p:nvSpPr>
        <p:spPr bwMode="gray">
          <a:xfrm>
            <a:off x="4763" y="719138"/>
            <a:ext cx="2298700" cy="1441450"/>
          </a:xfrm>
          <a:custGeom>
            <a:avLst/>
            <a:gdLst>
              <a:gd name="T0" fmla="*/ 5433 w 5433"/>
              <a:gd name="T1" fmla="*/ 750 h 3403"/>
              <a:gd name="T2" fmla="*/ 4683 w 5433"/>
              <a:gd name="T3" fmla="*/ 0 h 3403"/>
              <a:gd name="T4" fmla="*/ 0 w 5433"/>
              <a:gd name="T5" fmla="*/ 0 h 3403"/>
              <a:gd name="T6" fmla="*/ 0 w 5433"/>
              <a:gd name="T7" fmla="*/ 3403 h 3403"/>
              <a:gd name="T8" fmla="*/ 5433 w 5433"/>
              <a:gd name="T9" fmla="*/ 3403 h 3403"/>
              <a:gd name="T10" fmla="*/ 5433 w 5433"/>
              <a:gd name="T11" fmla="*/ 750 h 3403"/>
            </a:gdLst>
            <a:ahLst/>
            <a:cxnLst>
              <a:cxn ang="0">
                <a:pos x="T0" y="T1"/>
              </a:cxn>
              <a:cxn ang="0">
                <a:pos x="T2" y="T3"/>
              </a:cxn>
              <a:cxn ang="0">
                <a:pos x="T4" y="T5"/>
              </a:cxn>
              <a:cxn ang="0">
                <a:pos x="T6" y="T7"/>
              </a:cxn>
              <a:cxn ang="0">
                <a:pos x="T8" y="T9"/>
              </a:cxn>
              <a:cxn ang="0">
                <a:pos x="T10" y="T11"/>
              </a:cxn>
            </a:cxnLst>
            <a:rect l="0" t="0" r="r" b="b"/>
            <a:pathLst>
              <a:path w="5433" h="3403">
                <a:moveTo>
                  <a:pt x="5433" y="750"/>
                </a:moveTo>
                <a:cubicBezTo>
                  <a:pt x="5433" y="338"/>
                  <a:pt x="5095" y="0"/>
                  <a:pt x="4683" y="0"/>
                </a:cubicBezTo>
                <a:cubicBezTo>
                  <a:pt x="0" y="0"/>
                  <a:pt x="0" y="0"/>
                  <a:pt x="0" y="0"/>
                </a:cubicBezTo>
                <a:cubicBezTo>
                  <a:pt x="0" y="3403"/>
                  <a:pt x="0" y="3403"/>
                  <a:pt x="0" y="3403"/>
                </a:cubicBezTo>
                <a:cubicBezTo>
                  <a:pt x="5433" y="3403"/>
                  <a:pt x="5433" y="3403"/>
                  <a:pt x="5433" y="3403"/>
                </a:cubicBezTo>
                <a:lnTo>
                  <a:pt x="5433" y="750"/>
                </a:lnTo>
                <a:close/>
              </a:path>
            </a:pathLst>
          </a:custGeom>
          <a:solidFill>
            <a:srgbClr val="009EE2"/>
          </a:solidFill>
          <a:ln>
            <a:noFill/>
          </a:ln>
          <a:effectLst>
            <a:outerShdw blurRad="76200" sx="104000" sy="104000" algn="ctr" rotWithShape="0">
              <a:srgbClr val="D0CECE">
                <a:alpha val="76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26" name="***logo">
            <a:extLst>
              <a:ext uri="{FF2B5EF4-FFF2-40B4-BE49-F238E27FC236}">
                <a16:creationId xmlns:a16="http://schemas.microsoft.com/office/drawing/2014/main" id="{A2409C37-EC2C-4007-89C3-F83F32B5BFF0}"/>
              </a:ext>
            </a:extLst>
          </p:cNvPr>
          <p:cNvPicPr>
            <a:picLocks noSelect="1" noChangeAspect="1"/>
          </p:cNvPicPr>
          <p:nvPr userDrawn="1"/>
        </p:nvPicPr>
        <p:blipFill>
          <a:blip r:embed="rId3"/>
          <a:stretch>
            <a:fillRect/>
          </a:stretch>
        </p:blipFill>
        <p:spPr bwMode="gray">
          <a:xfrm>
            <a:off x="4680" y="719280"/>
            <a:ext cx="2298600" cy="1440600"/>
          </a:xfrm>
          <a:prstGeom prst="rect">
            <a:avLst/>
          </a:prstGeom>
        </p:spPr>
      </p:pic>
      <p:sp>
        <p:nvSpPr>
          <p:cNvPr id="2" name="Titel 1"/>
          <p:cNvSpPr>
            <a:spLocks noGrp="1" noSelect="1"/>
          </p:cNvSpPr>
          <p:nvPr>
            <p:ph type="ctrTitle" hasCustomPrompt="1"/>
          </p:nvPr>
        </p:nvSpPr>
        <p:spPr bwMode="gray">
          <a:xfrm>
            <a:off x="1337426" y="3615159"/>
            <a:ext cx="9152649" cy="893961"/>
          </a:xfrm>
        </p:spPr>
        <p:txBody>
          <a:bodyPr anchor="t" anchorCtr="0"/>
          <a:lstStyle>
            <a:lvl1pPr algn="l">
              <a:defRPr sz="5400">
                <a:solidFill>
                  <a:schemeClr val="tx1"/>
                </a:solidFill>
              </a:defRPr>
            </a:lvl1pPr>
          </a:lstStyle>
          <a:p>
            <a:r>
              <a:rPr lang="nl-NL" noProof="1"/>
              <a:t>[Titel]</a:t>
            </a:r>
          </a:p>
        </p:txBody>
      </p:sp>
      <p:sp>
        <p:nvSpPr>
          <p:cNvPr id="3" name="***Ondertitel 2"/>
          <p:cNvSpPr>
            <a:spLocks noGrp="1" noSelect="1"/>
          </p:cNvSpPr>
          <p:nvPr>
            <p:ph type="subTitle" idx="1" hasCustomPrompt="1"/>
          </p:nvPr>
        </p:nvSpPr>
        <p:spPr bwMode="gray">
          <a:xfrm>
            <a:off x="1345060" y="4535454"/>
            <a:ext cx="9145016" cy="564468"/>
          </a:xfrm>
        </p:spPr>
        <p:txBody>
          <a:bodyPr/>
          <a:lstStyle>
            <a:lvl1pPr marL="0" indent="0" algn="l">
              <a:buNone/>
              <a:defRPr sz="3100">
                <a:solidFill>
                  <a:schemeClr val="tx1"/>
                </a:solidFill>
                <a:latin typeface="+mj-lt"/>
              </a:defRPr>
            </a:lvl1pPr>
            <a:lvl2pPr marL="544469" indent="0" algn="ctr">
              <a:buNone/>
              <a:defRPr>
                <a:solidFill>
                  <a:schemeClr val="tx1">
                    <a:tint val="75000"/>
                  </a:schemeClr>
                </a:solidFill>
              </a:defRPr>
            </a:lvl2pPr>
            <a:lvl3pPr marL="1088937" indent="0" algn="ctr">
              <a:buNone/>
              <a:defRPr>
                <a:solidFill>
                  <a:schemeClr val="tx1">
                    <a:tint val="75000"/>
                  </a:schemeClr>
                </a:solidFill>
              </a:defRPr>
            </a:lvl3pPr>
            <a:lvl4pPr marL="1633406" indent="0" algn="ctr">
              <a:buNone/>
              <a:defRPr>
                <a:solidFill>
                  <a:schemeClr val="tx1">
                    <a:tint val="75000"/>
                  </a:schemeClr>
                </a:solidFill>
              </a:defRPr>
            </a:lvl4pPr>
            <a:lvl5pPr marL="2177875" indent="0" algn="ctr">
              <a:buNone/>
              <a:defRPr>
                <a:solidFill>
                  <a:schemeClr val="tx1">
                    <a:tint val="75000"/>
                  </a:schemeClr>
                </a:solidFill>
              </a:defRPr>
            </a:lvl5pPr>
            <a:lvl6pPr marL="2722343" indent="0" algn="ctr">
              <a:buNone/>
              <a:defRPr>
                <a:solidFill>
                  <a:schemeClr val="tx1">
                    <a:tint val="75000"/>
                  </a:schemeClr>
                </a:solidFill>
              </a:defRPr>
            </a:lvl6pPr>
            <a:lvl7pPr marL="3266811" indent="0" algn="ctr">
              <a:buNone/>
              <a:defRPr>
                <a:solidFill>
                  <a:schemeClr val="tx1">
                    <a:tint val="75000"/>
                  </a:schemeClr>
                </a:solidFill>
              </a:defRPr>
            </a:lvl7pPr>
            <a:lvl8pPr marL="3811280" indent="0" algn="ctr">
              <a:buNone/>
              <a:defRPr>
                <a:solidFill>
                  <a:schemeClr val="tx1">
                    <a:tint val="75000"/>
                  </a:schemeClr>
                </a:solidFill>
              </a:defRPr>
            </a:lvl8pPr>
            <a:lvl9pPr marL="4355749" indent="0" algn="ctr">
              <a:buNone/>
              <a:defRPr>
                <a:solidFill>
                  <a:schemeClr val="tx1">
                    <a:tint val="75000"/>
                  </a:schemeClr>
                </a:solidFill>
              </a:defRPr>
            </a:lvl9pPr>
          </a:lstStyle>
          <a:p>
            <a:r>
              <a:rPr lang="nl-NL" noProof="1"/>
              <a:t>[Subtitel]</a:t>
            </a:r>
          </a:p>
        </p:txBody>
      </p:sp>
      <p:sp>
        <p:nvSpPr>
          <p:cNvPr id="25" name="Tekstvak 24">
            <a:extLst>
              <a:ext uri="{FF2B5EF4-FFF2-40B4-BE49-F238E27FC236}">
                <a16:creationId xmlns:a16="http://schemas.microsoft.com/office/drawing/2014/main" id="{852E0A09-B181-4752-A40D-03F7FD648B62}"/>
              </a:ext>
            </a:extLst>
          </p:cNvPr>
          <p:cNvSpPr txBox="1">
            <a:spLocks noSelect="1"/>
          </p:cNvSpPr>
          <p:nvPr userDrawn="1"/>
        </p:nvSpPr>
        <p:spPr bwMode="gray">
          <a:xfrm>
            <a:off x="1921123" y="6024206"/>
            <a:ext cx="144016" cy="246221"/>
          </a:xfrm>
          <a:prstGeom prst="rect">
            <a:avLst/>
          </a:prstGeom>
          <a:noFill/>
        </p:spPr>
        <p:txBody>
          <a:bodyPr wrap="square" lIns="0" tIns="0" rIns="0" bIns="0" rtlCol="0" anchor="ctr">
            <a:spAutoFit/>
          </a:bodyPr>
          <a:lstStyle/>
          <a:p>
            <a:pPr algn="ctr"/>
            <a:endParaRPr lang="nl-NL" sz="1600" b="1">
              <a:solidFill>
                <a:schemeClr val="bg1"/>
              </a:solidFill>
              <a:latin typeface="+mj-lt"/>
            </a:endParaRPr>
          </a:p>
        </p:txBody>
      </p:sp>
      <p:sp>
        <p:nvSpPr>
          <p:cNvPr id="5" name="Tijdelijke aanduiding voor datum 4">
            <a:extLst>
              <a:ext uri="{FF2B5EF4-FFF2-40B4-BE49-F238E27FC236}">
                <a16:creationId xmlns:a16="http://schemas.microsoft.com/office/drawing/2014/main" id="{E6EABFAD-214C-4864-A57B-2711BA724238}"/>
              </a:ext>
            </a:extLst>
          </p:cNvPr>
          <p:cNvSpPr>
            <a:spLocks noGrp="1" noSelect="1"/>
          </p:cNvSpPr>
          <p:nvPr>
            <p:ph type="dt" sz="half" idx="10"/>
          </p:nvPr>
        </p:nvSpPr>
        <p:spPr>
          <a:xfrm>
            <a:off x="360040" y="6021288"/>
            <a:ext cx="1705099" cy="252000"/>
          </a:xfrm>
        </p:spPr>
        <p:txBody>
          <a:bodyPr/>
          <a:lstStyle/>
          <a:p>
            <a:fld id="{2923B9C5-BE15-4844-92EA-6B5A4B794705}" type="datetime4">
              <a:rPr lang="nl-NL" noProof="1" smtClean="0"/>
              <a:pPr/>
              <a:t>25 januari 2023</a:t>
            </a:fld>
            <a:r>
              <a:rPr lang="nl-NL" noProof="1"/>
              <a:t> </a:t>
            </a:r>
            <a:r>
              <a:rPr lang="nl-NL"/>
              <a:t>–</a:t>
            </a:r>
          </a:p>
          <a:p>
            <a:endParaRPr lang="nl-NL" noProof="1"/>
          </a:p>
        </p:txBody>
      </p:sp>
      <p:sp>
        <p:nvSpPr>
          <p:cNvPr id="6" name="Tijdelijke aanduiding voor voettekst 5">
            <a:extLst>
              <a:ext uri="{FF2B5EF4-FFF2-40B4-BE49-F238E27FC236}">
                <a16:creationId xmlns:a16="http://schemas.microsoft.com/office/drawing/2014/main" id="{6466F835-F5E6-45F4-B804-957BFF45B0FE}"/>
              </a:ext>
            </a:extLst>
          </p:cNvPr>
          <p:cNvSpPr>
            <a:spLocks noGrp="1" noSelect="1"/>
          </p:cNvSpPr>
          <p:nvPr>
            <p:ph type="ftr" sz="quarter" idx="11"/>
          </p:nvPr>
        </p:nvSpPr>
        <p:spPr/>
        <p:txBody>
          <a:bodyPr/>
          <a:lstStyle/>
          <a:p>
            <a:r>
              <a:rPr lang="nl-NL" noProof="1"/>
              <a:t>[Voornaam Achternaam]</a:t>
            </a:r>
          </a:p>
        </p:txBody>
      </p:sp>
    </p:spTree>
    <p:extLst>
      <p:ext uri="{BB962C8B-B14F-4D97-AF65-F5344CB8AC3E}">
        <p14:creationId xmlns:p14="http://schemas.microsoft.com/office/powerpoint/2010/main" val="4061325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p:bg bwMode="gray">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k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noProof="1"/>
              <a:t>[Titel]</a:t>
            </a:r>
          </a:p>
        </p:txBody>
      </p:sp>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1344959" y="2313000"/>
            <a:ext cx="4320000" cy="3384360"/>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5846039" y="2313000"/>
            <a:ext cx="4320000" cy="3384360"/>
          </a:xfrm>
        </p:spPr>
        <p:txBody>
          <a:bodyPr/>
          <a:lstStyle>
            <a:lvl1pPr>
              <a:defRPr/>
            </a:lvl1pPr>
          </a:lstStyle>
          <a:p>
            <a:pPr lvl="0"/>
            <a:r>
              <a:rPr lang="nl-NL" noProof="1"/>
              <a:t>[Typ tekst of klik op een pictogram om een object in te voegen]</a:t>
            </a:r>
          </a:p>
        </p:txBody>
      </p:sp>
      <p:sp>
        <p:nvSpPr>
          <p:cNvPr id="8" name="Titel 7"/>
          <p:cNvSpPr>
            <a:spLocks noGrp="1" noSelect="1"/>
          </p:cNvSpPr>
          <p:nvPr>
            <p:ph type="title" hasCustomPrompt="1"/>
          </p:nvPr>
        </p:nvSpPr>
        <p:spPr bwMode="gray"/>
        <p:txBody>
          <a:bodyPr/>
          <a:lstStyle/>
          <a:p>
            <a:r>
              <a:rPr lang="nl-NL" noProof="1"/>
              <a:t>[Titel]</a:t>
            </a: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F4AF2CF-82A0-4678-9D52-724D569E8A6C}"/>
              </a:ext>
            </a:extLst>
          </p:cNvPr>
          <p:cNvSpPr>
            <a:spLocks noSelect="1"/>
          </p:cNvSpPr>
          <p:nvPr userDrawn="1"/>
        </p:nvSpPr>
        <p:spPr bwMode="gray">
          <a:xfrm>
            <a:off x="0" y="0"/>
            <a:ext cx="12188881" cy="6857999"/>
          </a:xfrm>
          <a:prstGeom prst="rect">
            <a:avLst/>
          </a:prstGeom>
          <a:solidFill>
            <a:srgbClr val="D4EDFC">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afbeelding 3">
            <a:extLst>
              <a:ext uri="{FF2B5EF4-FFF2-40B4-BE49-F238E27FC236}">
                <a16:creationId xmlns:a16="http://schemas.microsoft.com/office/drawing/2014/main" id="{64C75092-D6E5-4ED0-871B-50F6B27A021F}"/>
              </a:ext>
            </a:extLst>
          </p:cNvPr>
          <p:cNvSpPr>
            <a:spLocks noGrp="1" noSelect="1"/>
          </p:cNvSpPr>
          <p:nvPr>
            <p:ph type="pic" idx="13" hasCustomPrompt="1"/>
          </p:nvPr>
        </p:nvSpPr>
        <p:spPr bwMode="gray">
          <a:xfrm>
            <a:off x="0" y="0"/>
            <a:ext cx="12195175" cy="6857999"/>
          </a:xfrm>
        </p:spPr>
        <p:txBody>
          <a:bodyPr anchor="ctr"/>
          <a:lstStyle>
            <a:lvl1pPr marL="270108" indent="-270108" algn="ctr" defTabSz="1088937" rtl="0" eaLnBrk="1" latinLnBrk="0" hangingPunct="1">
              <a:spcBef>
                <a:spcPts val="0"/>
              </a:spcBef>
              <a:buFont typeface="Arial" pitchFamily="34" charset="0"/>
              <a:buNone/>
              <a:defRPr/>
            </a:lvl1pPr>
          </a:lstStyle>
          <a:p>
            <a:r>
              <a:rPr lang="nl-NL"/>
              <a:t>[Afbeelding]</a:t>
            </a:r>
          </a:p>
        </p:txBody>
      </p:sp>
      <p:sp>
        <p:nvSpPr>
          <p:cNvPr id="9" name="Tijdelijke aanduiding voor afbeelding 3 (PHJU)">
            <a:extLst>
              <a:ext uri="{FF2B5EF4-FFF2-40B4-BE49-F238E27FC236}">
                <a16:creationId xmlns:a16="http://schemas.microsoft.com/office/drawing/2014/main" id="{E968B1FB-1E9D-44FF-85F4-7BEC7C5A53F0}"/>
              </a:ext>
            </a:extLst>
          </p:cNvPr>
          <p:cNvSpPr>
            <a:spLocks noGrp="1" noSelect="1"/>
          </p:cNvSpPr>
          <p:nvPr>
            <p:ph type="body" idx="14" hasCustomPrompt="1"/>
            <p:custDataLst>
              <p:custData r:id="rId1"/>
            </p:custDataLst>
          </p:nvPr>
        </p:nvSpPr>
        <p:spPr bwMode="gray">
          <a:xfrm>
            <a:off x="0" y="1"/>
            <a:ext cx="2529720" cy="6857999"/>
          </a:xfrm>
          <a:blipFill>
            <a:blip r:embed="rId3"/>
            <a:stretch>
              <a:fillRect/>
            </a:stretch>
          </a:blipFill>
        </p:spPr>
        <p:txBody>
          <a:bodyPr/>
          <a:lstStyle>
            <a:lvl1pPr marL="270108" indent="-270108" algn="l" defTabSz="1088937" rtl="0" eaLnBrk="1" latinLnBrk="0" hangingPunct="1">
              <a:spcBef>
                <a:spcPts val="0"/>
              </a:spcBef>
              <a:buFont typeface="Arial" pitchFamily="34" charset="0"/>
              <a:buNone/>
              <a:defRPr/>
            </a:lvl1pPr>
          </a:lstStyle>
          <a:p>
            <a:r>
              <a:rPr lang="nl-NL"/>
              <a:t> </a:t>
            </a:r>
          </a:p>
        </p:txBody>
      </p:sp>
    </p:spTree>
    <p:extLst>
      <p:ext uri="{BB962C8B-B14F-4D97-AF65-F5344CB8AC3E}">
        <p14:creationId xmlns:p14="http://schemas.microsoft.com/office/powerpoint/2010/main" val="229651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D4EDFC"/>
        </a:solidFill>
        <a:effectLst/>
      </p:bgPr>
    </p:bg>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a:xfrm>
            <a:off x="1004703" y="2240868"/>
            <a:ext cx="10169448" cy="1764196"/>
          </a:xfrm>
        </p:spPr>
        <p:txBody>
          <a:bodyPr anchor="t"/>
          <a:lstStyle>
            <a:lvl1pPr algn="ctr">
              <a:defRPr sz="5500">
                <a:solidFill>
                  <a:schemeClr val="tx1"/>
                </a:solidFill>
              </a:defRPr>
            </a:lvl1pPr>
          </a:lstStyle>
          <a:p>
            <a:pPr lvl="0"/>
            <a:r>
              <a:rPr lang="nl-NL" noProof="1"/>
              <a:t>[Titel]</a:t>
            </a:r>
            <a:br>
              <a:rPr lang="nl-NL" noProof="1"/>
            </a:br>
            <a:endParaRPr lang="nl-NL" noProof="1"/>
          </a:p>
        </p:txBody>
      </p:sp>
      <p:sp>
        <p:nvSpPr>
          <p:cNvPr id="11" name="Tijdelijke aanduiding voor tekst 10">
            <a:extLst>
              <a:ext uri="{FF2B5EF4-FFF2-40B4-BE49-F238E27FC236}">
                <a16:creationId xmlns:a16="http://schemas.microsoft.com/office/drawing/2014/main" id="{9EA2CB4D-0B72-4771-8774-C128702AE7CE}"/>
              </a:ext>
            </a:extLst>
          </p:cNvPr>
          <p:cNvSpPr>
            <a:spLocks noGrp="1" noSelect="1"/>
          </p:cNvSpPr>
          <p:nvPr>
            <p:ph type="body" sz="quarter" idx="10" hasCustomPrompt="1"/>
          </p:nvPr>
        </p:nvSpPr>
        <p:spPr bwMode="gray">
          <a:xfrm>
            <a:off x="1004888" y="4149812"/>
            <a:ext cx="10169525" cy="1187400"/>
          </a:xfrm>
        </p:spPr>
        <p:txBody>
          <a:bodyPr/>
          <a:lstStyle>
            <a:lvl1pPr marL="0" indent="0" algn="ctr">
              <a:buFontTx/>
              <a:buNone/>
              <a:defRPr sz="3400" b="0">
                <a:solidFill>
                  <a:schemeClr val="tx1"/>
                </a:solidFill>
                <a:latin typeface="+mj-lt"/>
              </a:defRPr>
            </a:lvl1pPr>
            <a:lvl2pPr marL="0" indent="0" algn="ctr">
              <a:buFontTx/>
              <a:buNone/>
              <a:defRPr sz="3400" b="0">
                <a:solidFill>
                  <a:schemeClr val="tx1"/>
                </a:solidFill>
              </a:defRPr>
            </a:lvl2pPr>
            <a:lvl3pPr marL="0" indent="0" algn="ctr">
              <a:buFontTx/>
              <a:buNone/>
              <a:defRPr sz="3400" b="0">
                <a:solidFill>
                  <a:schemeClr val="tx1"/>
                </a:solidFill>
              </a:defRPr>
            </a:lvl3pPr>
            <a:lvl4pPr marL="0" algn="ctr">
              <a:buFontTx/>
              <a:buNone/>
              <a:defRPr sz="3400" b="0">
                <a:solidFill>
                  <a:schemeClr val="tx1"/>
                </a:solidFill>
              </a:defRPr>
            </a:lvl4pPr>
            <a:lvl5pPr marL="0" algn="ctr">
              <a:buFontTx/>
              <a:buNone/>
              <a:defRPr sz="3400" b="0">
                <a:solidFill>
                  <a:schemeClr val="tx1"/>
                </a:solidFill>
              </a:defRPr>
            </a:lvl5pPr>
            <a:lvl6pPr marL="0" algn="ctr">
              <a:buFontTx/>
              <a:buNone/>
              <a:defRPr sz="3400" b="0">
                <a:solidFill>
                  <a:schemeClr val="tx1"/>
                </a:solidFill>
              </a:defRPr>
            </a:lvl6pPr>
            <a:lvl7pPr marL="0" algn="ctr">
              <a:buFontTx/>
              <a:buNone/>
              <a:defRPr sz="3400" b="0">
                <a:solidFill>
                  <a:schemeClr val="tx1"/>
                </a:solidFill>
              </a:defRPr>
            </a:lvl7pPr>
            <a:lvl8pPr marL="0" algn="ctr">
              <a:buFontTx/>
              <a:buNone/>
              <a:defRPr sz="3400" b="0">
                <a:solidFill>
                  <a:schemeClr val="tx1"/>
                </a:solidFill>
              </a:defRPr>
            </a:lvl8pPr>
            <a:lvl9pPr marL="0" algn="ctr">
              <a:buFontTx/>
              <a:buNone/>
              <a:defRPr sz="3400" b="0">
                <a:solidFill>
                  <a:schemeClr val="tx1"/>
                </a:solidFill>
              </a:defRPr>
            </a:lvl9pPr>
          </a:lstStyle>
          <a:p>
            <a:pPr lvl="0"/>
            <a:r>
              <a:rPr lang="nl-NL"/>
              <a:t>[Ondertitel]</a:t>
            </a:r>
          </a:p>
        </p:txBody>
      </p:sp>
    </p:spTree>
    <p:extLst>
      <p:ext uri="{BB962C8B-B14F-4D97-AF65-F5344CB8AC3E}">
        <p14:creationId xmlns:p14="http://schemas.microsoft.com/office/powerpoint/2010/main" val="108424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leine tekst en afbeeldin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D72B64D-68B0-4E1E-B069-061DBB6A1658}"/>
              </a:ext>
            </a:extLst>
          </p:cNvPr>
          <p:cNvSpPr>
            <a:spLocks noSelect="1"/>
          </p:cNvSpPr>
          <p:nvPr userDrawn="1"/>
        </p:nvSpPr>
        <p:spPr bwMode="gray">
          <a:xfrm>
            <a:off x="4219085" y="0"/>
            <a:ext cx="7969796" cy="6857999"/>
          </a:xfrm>
          <a:prstGeom prst="rect">
            <a:avLst/>
          </a:prstGeom>
          <a:solidFill>
            <a:srgbClr val="D4EDFC">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noSelect="1"/>
          </p:cNvSpPr>
          <p:nvPr>
            <p:ph type="title" hasCustomPrompt="1"/>
          </p:nvPr>
        </p:nvSpPr>
        <p:spPr bwMode="gray">
          <a:xfrm>
            <a:off x="979716" y="1232756"/>
            <a:ext cx="2952057" cy="840998"/>
          </a:xfrm>
        </p:spPr>
        <p:txBody>
          <a:bodyPr/>
          <a:lstStyle>
            <a:lvl1pPr>
              <a:defRPr sz="2000"/>
            </a:lvl1pPr>
          </a:lstStyle>
          <a:p>
            <a:pPr lvl="0"/>
            <a:r>
              <a:rPr lang="nl-NL" noProof="1"/>
              <a:t>[Titel]</a:t>
            </a:r>
          </a:p>
        </p:txBody>
      </p:sp>
      <p:sp>
        <p:nvSpPr>
          <p:cNvPr id="3" name="Tijdelijke aanduiding voor afbeelding 3">
            <a:extLst>
              <a:ext uri="{FF2B5EF4-FFF2-40B4-BE49-F238E27FC236}">
                <a16:creationId xmlns:a16="http://schemas.microsoft.com/office/drawing/2014/main" id="{70B3CF3C-7BA3-476D-9EE5-ECB24C8A1DF6}"/>
              </a:ext>
            </a:extLst>
          </p:cNvPr>
          <p:cNvSpPr>
            <a:spLocks noGrp="1" noSelect="1"/>
          </p:cNvSpPr>
          <p:nvPr>
            <p:ph type="pic" idx="10" hasCustomPrompt="1"/>
          </p:nvPr>
        </p:nvSpPr>
        <p:spPr bwMode="gray">
          <a:xfrm>
            <a:off x="4225379" y="0"/>
            <a:ext cx="7969796" cy="6858000"/>
          </a:xfrm>
        </p:spPr>
        <p:txBody>
          <a:bodyPr/>
          <a:lstStyle>
            <a:lvl1pPr marL="230400" indent="-230400" algn="l" defTabSz="1088937" rtl="0" eaLnBrk="1" latinLnBrk="0" hangingPunct="1">
              <a:spcBef>
                <a:spcPts val="0"/>
              </a:spcBef>
              <a:buFont typeface="Arial" pitchFamily="34" charset="0"/>
              <a:buNone/>
              <a:defRPr/>
            </a:lvl1pPr>
          </a:lstStyle>
          <a:p>
            <a:r>
              <a:rPr lang="nl-NL"/>
              <a:t>[Afbeelding]</a:t>
            </a:r>
          </a:p>
        </p:txBody>
      </p:sp>
      <p:sp>
        <p:nvSpPr>
          <p:cNvPr id="6" name="Tijdelijke aanduiding voor tekst 5">
            <a:extLst>
              <a:ext uri="{FF2B5EF4-FFF2-40B4-BE49-F238E27FC236}">
                <a16:creationId xmlns:a16="http://schemas.microsoft.com/office/drawing/2014/main" id="{3570D465-F8AA-4A1E-971D-9DC1400227DA}"/>
              </a:ext>
            </a:extLst>
          </p:cNvPr>
          <p:cNvSpPr>
            <a:spLocks noGrp="1" noSelect="1"/>
          </p:cNvSpPr>
          <p:nvPr>
            <p:ph type="body" sz="quarter" idx="11" hasCustomPrompt="1"/>
          </p:nvPr>
        </p:nvSpPr>
        <p:spPr bwMode="gray">
          <a:xfrm>
            <a:off x="985290" y="2204864"/>
            <a:ext cx="2952057" cy="2988332"/>
          </a:xfrm>
        </p:spPr>
        <p:txBody>
          <a:bodyPr/>
          <a:lstStyle>
            <a:lvl1pPr marL="0" indent="0">
              <a:buFontTx/>
              <a:buNone/>
              <a:defRPr sz="2000" b="0">
                <a:solidFill>
                  <a:schemeClr val="tx1"/>
                </a:solidFill>
              </a:defRPr>
            </a:lvl1pPr>
            <a:lvl2pPr marL="0" indent="0">
              <a:buFontTx/>
              <a:buNone/>
              <a:defRPr sz="2000" b="0">
                <a:solidFill>
                  <a:schemeClr val="tx1"/>
                </a:solidFill>
              </a:defRPr>
            </a:lvl2pPr>
            <a:lvl3pPr marL="0" indent="0">
              <a:buFontTx/>
              <a:buNone/>
              <a:defRPr sz="2000" b="0">
                <a:solidFill>
                  <a:schemeClr val="tx1"/>
                </a:solidFill>
              </a:defRPr>
            </a:lvl3pPr>
            <a:lvl4pPr marL="0">
              <a:buFontTx/>
              <a:buNone/>
              <a:defRPr sz="2000" b="0">
                <a:solidFill>
                  <a:schemeClr val="tx1"/>
                </a:solidFill>
              </a:defRPr>
            </a:lvl4pPr>
            <a:lvl5pPr marL="0">
              <a:buFontTx/>
              <a:buNone/>
              <a:defRPr sz="2000" b="0">
                <a:solidFill>
                  <a:schemeClr val="tx1"/>
                </a:solidFill>
              </a:defRPr>
            </a:lvl5pPr>
            <a:lvl6pPr marL="0">
              <a:buFontTx/>
              <a:buNone/>
              <a:defRPr sz="2000" b="0">
                <a:solidFill>
                  <a:schemeClr val="tx1"/>
                </a:solidFill>
              </a:defRPr>
            </a:lvl6pPr>
            <a:lvl7pPr marL="0">
              <a:buFontTx/>
              <a:buNone/>
              <a:defRPr sz="2000" b="0">
                <a:solidFill>
                  <a:schemeClr val="tx1"/>
                </a:solidFill>
              </a:defRPr>
            </a:lvl7pPr>
            <a:lvl8pPr marL="0">
              <a:buFontTx/>
              <a:buNone/>
              <a:defRPr sz="2000" b="0">
                <a:solidFill>
                  <a:schemeClr val="tx1"/>
                </a:solidFill>
              </a:defRPr>
            </a:lvl8pPr>
            <a:lvl9pPr marL="0">
              <a:buFontTx/>
              <a:buNone/>
              <a:defRPr sz="2000" b="0">
                <a:solidFill>
                  <a:schemeClr val="tx1"/>
                </a:solidFill>
              </a:defRPr>
            </a:lvl9pPr>
          </a:lstStyle>
          <a:p>
            <a:pPr lvl="0"/>
            <a:r>
              <a:rPr lang="nl-NL"/>
              <a:t>[Tekst]</a:t>
            </a:r>
          </a:p>
        </p:txBody>
      </p:sp>
    </p:spTree>
    <p:extLst>
      <p:ext uri="{BB962C8B-B14F-4D97-AF65-F5344CB8AC3E}">
        <p14:creationId xmlns:p14="http://schemas.microsoft.com/office/powerpoint/2010/main" val="3305859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zonder subtitel">
    <p:bg>
      <p:bgPr>
        <a:solidFill>
          <a:schemeClr val="bg1"/>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4B6EC08B-F872-466C-9547-08665378E727}"/>
              </a:ext>
            </a:extLst>
          </p:cNvPr>
          <p:cNvSpPr>
            <a:spLocks noSelect="1"/>
          </p:cNvSpPr>
          <p:nvPr userDrawn="1"/>
        </p:nvSpPr>
        <p:spPr bwMode="gray">
          <a:xfrm>
            <a:off x="0" y="2651179"/>
            <a:ext cx="10688906" cy="3675751"/>
          </a:xfrm>
          <a:custGeom>
            <a:avLst/>
            <a:gdLst>
              <a:gd name="T0" fmla="*/ 25248 w 25248"/>
              <a:gd name="T1" fmla="*/ 7811 h 8678"/>
              <a:gd name="T2" fmla="*/ 25248 w 25248"/>
              <a:gd name="T3" fmla="*/ 866 h 8678"/>
              <a:gd name="T4" fmla="*/ 24381 w 25248"/>
              <a:gd name="T5" fmla="*/ 0 h 8678"/>
              <a:gd name="T6" fmla="*/ 0 w 25248"/>
              <a:gd name="T7" fmla="*/ 0 h 8678"/>
              <a:gd name="T8" fmla="*/ 0 w 25248"/>
              <a:gd name="T9" fmla="*/ 8678 h 8678"/>
              <a:gd name="T10" fmla="*/ 24381 w 25248"/>
              <a:gd name="T11" fmla="*/ 8678 h 8678"/>
              <a:gd name="T12" fmla="*/ 25248 w 25248"/>
              <a:gd name="T13" fmla="*/ 7811 h 8678"/>
            </a:gdLst>
            <a:ahLst/>
            <a:cxnLst>
              <a:cxn ang="0">
                <a:pos x="T0" y="T1"/>
              </a:cxn>
              <a:cxn ang="0">
                <a:pos x="T2" y="T3"/>
              </a:cxn>
              <a:cxn ang="0">
                <a:pos x="T4" y="T5"/>
              </a:cxn>
              <a:cxn ang="0">
                <a:pos x="T6" y="T7"/>
              </a:cxn>
              <a:cxn ang="0">
                <a:pos x="T8" y="T9"/>
              </a:cxn>
              <a:cxn ang="0">
                <a:pos x="T10" y="T11"/>
              </a:cxn>
              <a:cxn ang="0">
                <a:pos x="T12" y="T13"/>
              </a:cxn>
            </a:cxnLst>
            <a:rect l="0" t="0" r="r" b="b"/>
            <a:pathLst>
              <a:path w="25248" h="8678">
                <a:moveTo>
                  <a:pt x="25248" y="7811"/>
                </a:moveTo>
                <a:cubicBezTo>
                  <a:pt x="25248" y="866"/>
                  <a:pt x="25248" y="866"/>
                  <a:pt x="25248" y="866"/>
                </a:cubicBezTo>
                <a:cubicBezTo>
                  <a:pt x="25248" y="388"/>
                  <a:pt x="24860" y="0"/>
                  <a:pt x="24381" y="0"/>
                </a:cubicBezTo>
                <a:cubicBezTo>
                  <a:pt x="0" y="0"/>
                  <a:pt x="0" y="0"/>
                  <a:pt x="0" y="0"/>
                </a:cubicBezTo>
                <a:cubicBezTo>
                  <a:pt x="0" y="8678"/>
                  <a:pt x="0" y="8678"/>
                  <a:pt x="0" y="8678"/>
                </a:cubicBezTo>
                <a:cubicBezTo>
                  <a:pt x="24381" y="8678"/>
                  <a:pt x="24381" y="8678"/>
                  <a:pt x="24381" y="8678"/>
                </a:cubicBezTo>
                <a:cubicBezTo>
                  <a:pt x="24860" y="8678"/>
                  <a:pt x="25248" y="8290"/>
                  <a:pt x="25248" y="7811"/>
                </a:cubicBezTo>
                <a:close/>
              </a:path>
            </a:pathLst>
          </a:custGeom>
          <a:solidFill>
            <a:srgbClr val="D4EDFC"/>
          </a:solidFill>
          <a:ln>
            <a:noFill/>
          </a:ln>
        </p:spPr>
        <p:txBody>
          <a:bodyPr vert="horz" wrap="square" lIns="91440" tIns="45720" rIns="91440" bIns="45720" numCol="1" anchor="t" anchorCtr="0" compatLnSpc="1">
            <a:prstTxWarp prst="textNoShape">
              <a:avLst/>
            </a:prstTxWarp>
          </a:bodyPr>
          <a:lstStyle/>
          <a:p>
            <a:endParaRPr lang="nl-NL"/>
          </a:p>
        </p:txBody>
      </p:sp>
      <p:pic>
        <p:nvPicPr>
          <p:cNvPr id="19" name="***druppels">
            <a:extLst>
              <a:ext uri="{FF2B5EF4-FFF2-40B4-BE49-F238E27FC236}">
                <a16:creationId xmlns:a16="http://schemas.microsoft.com/office/drawing/2014/main" id="{E67B26CA-29A9-44BD-986F-D8E401274E60}"/>
              </a:ext>
            </a:extLst>
          </p:cNvPr>
          <p:cNvPicPr>
            <a:picLocks noSelect="1" noChangeAspect="1"/>
          </p:cNvPicPr>
          <p:nvPr userDrawn="1"/>
        </p:nvPicPr>
        <p:blipFill>
          <a:blip r:embed="rId2"/>
          <a:stretch>
            <a:fillRect/>
          </a:stretch>
        </p:blipFill>
        <p:spPr bwMode="gray">
          <a:xfrm>
            <a:off x="0" y="0"/>
            <a:ext cx="2529840" cy="6858000"/>
          </a:xfrm>
          <a:prstGeom prst="rect">
            <a:avLst/>
          </a:prstGeom>
        </p:spPr>
      </p:pic>
      <p:sp>
        <p:nvSpPr>
          <p:cNvPr id="15" name="Rectangle 7">
            <a:extLst>
              <a:ext uri="{FF2B5EF4-FFF2-40B4-BE49-F238E27FC236}">
                <a16:creationId xmlns:a16="http://schemas.microsoft.com/office/drawing/2014/main" id="{E98C197E-8795-4495-A64A-D446520F9A62}"/>
              </a:ext>
            </a:extLst>
          </p:cNvPr>
          <p:cNvSpPr>
            <a:spLocks noSelect="1" noChangeArrowheads="1"/>
          </p:cNvSpPr>
          <p:nvPr userDrawn="1"/>
        </p:nvSpPr>
        <p:spPr bwMode="gray">
          <a:xfrm>
            <a:off x="0" y="5902805"/>
            <a:ext cx="11086027" cy="4797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8">
            <a:extLst>
              <a:ext uri="{FF2B5EF4-FFF2-40B4-BE49-F238E27FC236}">
                <a16:creationId xmlns:a16="http://schemas.microsoft.com/office/drawing/2014/main" id="{7E192F58-F91B-4416-B477-74B5401C0FA3}"/>
              </a:ext>
            </a:extLst>
          </p:cNvPr>
          <p:cNvSpPr>
            <a:spLocks noSelect="1"/>
          </p:cNvSpPr>
          <p:nvPr userDrawn="1"/>
        </p:nvSpPr>
        <p:spPr bwMode="gray">
          <a:xfrm>
            <a:off x="9853364" y="6071184"/>
            <a:ext cx="748176" cy="127079"/>
          </a:xfrm>
          <a:custGeom>
            <a:avLst/>
            <a:gdLst>
              <a:gd name="T0" fmla="*/ 192 w 1765"/>
              <a:gd name="T1" fmla="*/ 295 h 300"/>
              <a:gd name="T2" fmla="*/ 130 w 1765"/>
              <a:gd name="T3" fmla="*/ 265 h 300"/>
              <a:gd name="T4" fmla="*/ 0 w 1765"/>
              <a:gd name="T5" fmla="*/ 96 h 300"/>
              <a:gd name="T6" fmla="*/ 95 w 1765"/>
              <a:gd name="T7" fmla="*/ 253 h 300"/>
              <a:gd name="T8" fmla="*/ 131 w 1765"/>
              <a:gd name="T9" fmla="*/ 96 h 300"/>
              <a:gd name="T10" fmla="*/ 258 w 1765"/>
              <a:gd name="T11" fmla="*/ 96 h 300"/>
              <a:gd name="T12" fmla="*/ 258 w 1765"/>
              <a:gd name="T13" fmla="*/ 141 h 300"/>
              <a:gd name="T14" fmla="*/ 364 w 1765"/>
              <a:gd name="T15" fmla="*/ 293 h 300"/>
              <a:gd name="T16" fmla="*/ 320 w 1765"/>
              <a:gd name="T17" fmla="*/ 222 h 300"/>
              <a:gd name="T18" fmla="*/ 364 w 1765"/>
              <a:gd name="T19" fmla="*/ 96 h 300"/>
              <a:gd name="T20" fmla="*/ 459 w 1765"/>
              <a:gd name="T21" fmla="*/ 133 h 300"/>
              <a:gd name="T22" fmla="*/ 397 w 1765"/>
              <a:gd name="T23" fmla="*/ 96 h 300"/>
              <a:gd name="T24" fmla="*/ 458 w 1765"/>
              <a:gd name="T25" fmla="*/ 200 h 300"/>
              <a:gd name="T26" fmla="*/ 527 w 1765"/>
              <a:gd name="T27" fmla="*/ 151 h 300"/>
              <a:gd name="T28" fmla="*/ 459 w 1765"/>
              <a:gd name="T29" fmla="*/ 133 h 300"/>
              <a:gd name="T30" fmla="*/ 734 w 1765"/>
              <a:gd name="T31" fmla="*/ 213 h 300"/>
              <a:gd name="T32" fmla="*/ 717 w 1765"/>
              <a:gd name="T33" fmla="*/ 241 h 300"/>
              <a:gd name="T34" fmla="*/ 570 w 1765"/>
              <a:gd name="T35" fmla="*/ 273 h 300"/>
              <a:gd name="T36" fmla="*/ 643 w 1765"/>
              <a:gd name="T37" fmla="*/ 91 h 300"/>
              <a:gd name="T38" fmla="*/ 643 w 1765"/>
              <a:gd name="T39" fmla="*/ 132 h 300"/>
              <a:gd name="T40" fmla="*/ 677 w 1765"/>
              <a:gd name="T41" fmla="*/ 175 h 300"/>
              <a:gd name="T42" fmla="*/ 787 w 1765"/>
              <a:gd name="T43" fmla="*/ 272 h 300"/>
              <a:gd name="T44" fmla="*/ 922 w 1765"/>
              <a:gd name="T45" fmla="*/ 238 h 300"/>
              <a:gd name="T46" fmla="*/ 821 w 1765"/>
              <a:gd name="T47" fmla="*/ 196 h 300"/>
              <a:gd name="T48" fmla="*/ 922 w 1765"/>
              <a:gd name="T49" fmla="*/ 152 h 300"/>
              <a:gd name="T50" fmla="*/ 789 w 1765"/>
              <a:gd name="T51" fmla="*/ 120 h 300"/>
              <a:gd name="T52" fmla="*/ 1023 w 1765"/>
              <a:gd name="T53" fmla="*/ 125 h 300"/>
              <a:gd name="T54" fmla="*/ 962 w 1765"/>
              <a:gd name="T55" fmla="*/ 295 h 300"/>
              <a:gd name="T56" fmla="*/ 1034 w 1765"/>
              <a:gd name="T57" fmla="*/ 150 h 300"/>
              <a:gd name="T58" fmla="*/ 1092 w 1765"/>
              <a:gd name="T59" fmla="*/ 295 h 300"/>
              <a:gd name="T60" fmla="*/ 1086 w 1765"/>
              <a:gd name="T61" fmla="*/ 91 h 300"/>
              <a:gd name="T62" fmla="*/ 1217 w 1765"/>
              <a:gd name="T63" fmla="*/ 96 h 300"/>
              <a:gd name="T64" fmla="*/ 1217 w 1765"/>
              <a:gd name="T65" fmla="*/ 141 h 300"/>
              <a:gd name="T66" fmla="*/ 1323 w 1765"/>
              <a:gd name="T67" fmla="*/ 293 h 300"/>
              <a:gd name="T68" fmla="*/ 1278 w 1765"/>
              <a:gd name="T69" fmla="*/ 222 h 300"/>
              <a:gd name="T70" fmla="*/ 1323 w 1765"/>
              <a:gd name="T71" fmla="*/ 96 h 300"/>
              <a:gd name="T72" fmla="*/ 1385 w 1765"/>
              <a:gd name="T73" fmla="*/ 236 h 300"/>
              <a:gd name="T74" fmla="*/ 1358 w 1765"/>
              <a:gd name="T75" fmla="*/ 291 h 300"/>
              <a:gd name="T76" fmla="*/ 1420 w 1765"/>
              <a:gd name="T77" fmla="*/ 268 h 300"/>
              <a:gd name="T78" fmla="*/ 1588 w 1765"/>
              <a:gd name="T79" fmla="*/ 91 h 300"/>
              <a:gd name="T80" fmla="*/ 1524 w 1765"/>
              <a:gd name="T81" fmla="*/ 96 h 300"/>
              <a:gd name="T82" fmla="*/ 1524 w 1765"/>
              <a:gd name="T83" fmla="*/ 295 h 300"/>
              <a:gd name="T84" fmla="*/ 1560 w 1765"/>
              <a:gd name="T85" fmla="*/ 138 h 300"/>
              <a:gd name="T86" fmla="*/ 1655 w 1765"/>
              <a:gd name="T87" fmla="*/ 295 h 300"/>
              <a:gd name="T88" fmla="*/ 1703 w 1765"/>
              <a:gd name="T89" fmla="*/ 0 h 300"/>
              <a:gd name="T90" fmla="*/ 1765 w 1765"/>
              <a:gd name="T91"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5" h="300">
                <a:moveTo>
                  <a:pt x="131" y="96"/>
                </a:moveTo>
                <a:cubicBezTo>
                  <a:pt x="192" y="96"/>
                  <a:pt x="192" y="96"/>
                  <a:pt x="192" y="96"/>
                </a:cubicBezTo>
                <a:cubicBezTo>
                  <a:pt x="192" y="295"/>
                  <a:pt x="192" y="295"/>
                  <a:pt x="192" y="295"/>
                </a:cubicBezTo>
                <a:cubicBezTo>
                  <a:pt x="131" y="295"/>
                  <a:pt x="131" y="295"/>
                  <a:pt x="131" y="295"/>
                </a:cubicBezTo>
                <a:cubicBezTo>
                  <a:pt x="131" y="265"/>
                  <a:pt x="131" y="265"/>
                  <a:pt x="131" y="265"/>
                </a:cubicBezTo>
                <a:cubicBezTo>
                  <a:pt x="130" y="265"/>
                  <a:pt x="130" y="265"/>
                  <a:pt x="130" y="265"/>
                </a:cubicBezTo>
                <a:cubicBezTo>
                  <a:pt x="115" y="288"/>
                  <a:pt x="95" y="300"/>
                  <a:pt x="69" y="300"/>
                </a:cubicBezTo>
                <a:cubicBezTo>
                  <a:pt x="23" y="300"/>
                  <a:pt x="0" y="272"/>
                  <a:pt x="0" y="216"/>
                </a:cubicBezTo>
                <a:cubicBezTo>
                  <a:pt x="0" y="96"/>
                  <a:pt x="0" y="96"/>
                  <a:pt x="0" y="96"/>
                </a:cubicBezTo>
                <a:cubicBezTo>
                  <a:pt x="61" y="96"/>
                  <a:pt x="61" y="96"/>
                  <a:pt x="61" y="96"/>
                </a:cubicBezTo>
                <a:cubicBezTo>
                  <a:pt x="61" y="211"/>
                  <a:pt x="61" y="211"/>
                  <a:pt x="61" y="211"/>
                </a:cubicBezTo>
                <a:cubicBezTo>
                  <a:pt x="61" y="239"/>
                  <a:pt x="72" y="253"/>
                  <a:pt x="95" y="253"/>
                </a:cubicBezTo>
                <a:cubicBezTo>
                  <a:pt x="106" y="253"/>
                  <a:pt x="115" y="249"/>
                  <a:pt x="121" y="241"/>
                </a:cubicBezTo>
                <a:cubicBezTo>
                  <a:pt x="128" y="234"/>
                  <a:pt x="131" y="223"/>
                  <a:pt x="131" y="210"/>
                </a:cubicBezTo>
                <a:lnTo>
                  <a:pt x="131" y="96"/>
                </a:lnTo>
                <a:close/>
                <a:moveTo>
                  <a:pt x="320" y="35"/>
                </a:moveTo>
                <a:cubicBezTo>
                  <a:pt x="258" y="53"/>
                  <a:pt x="258" y="53"/>
                  <a:pt x="258" y="53"/>
                </a:cubicBezTo>
                <a:cubicBezTo>
                  <a:pt x="258" y="96"/>
                  <a:pt x="258" y="96"/>
                  <a:pt x="258" y="96"/>
                </a:cubicBezTo>
                <a:cubicBezTo>
                  <a:pt x="226" y="96"/>
                  <a:pt x="226" y="96"/>
                  <a:pt x="226" y="96"/>
                </a:cubicBezTo>
                <a:cubicBezTo>
                  <a:pt x="226" y="141"/>
                  <a:pt x="226" y="141"/>
                  <a:pt x="226" y="141"/>
                </a:cubicBezTo>
                <a:cubicBezTo>
                  <a:pt x="258" y="141"/>
                  <a:pt x="258" y="141"/>
                  <a:pt x="258" y="141"/>
                </a:cubicBezTo>
                <a:cubicBezTo>
                  <a:pt x="258" y="232"/>
                  <a:pt x="258" y="232"/>
                  <a:pt x="258" y="232"/>
                </a:cubicBezTo>
                <a:cubicBezTo>
                  <a:pt x="258" y="277"/>
                  <a:pt x="280" y="300"/>
                  <a:pt x="323" y="300"/>
                </a:cubicBezTo>
                <a:cubicBezTo>
                  <a:pt x="342" y="300"/>
                  <a:pt x="355" y="297"/>
                  <a:pt x="364" y="293"/>
                </a:cubicBezTo>
                <a:cubicBezTo>
                  <a:pt x="364" y="247"/>
                  <a:pt x="364" y="247"/>
                  <a:pt x="364" y="247"/>
                </a:cubicBezTo>
                <a:cubicBezTo>
                  <a:pt x="358" y="251"/>
                  <a:pt x="351" y="253"/>
                  <a:pt x="344" y="253"/>
                </a:cubicBezTo>
                <a:cubicBezTo>
                  <a:pt x="328" y="253"/>
                  <a:pt x="320" y="242"/>
                  <a:pt x="320" y="222"/>
                </a:cubicBezTo>
                <a:cubicBezTo>
                  <a:pt x="320" y="141"/>
                  <a:pt x="320" y="141"/>
                  <a:pt x="320" y="141"/>
                </a:cubicBezTo>
                <a:cubicBezTo>
                  <a:pt x="364" y="141"/>
                  <a:pt x="364" y="141"/>
                  <a:pt x="364" y="141"/>
                </a:cubicBezTo>
                <a:cubicBezTo>
                  <a:pt x="364" y="96"/>
                  <a:pt x="364" y="96"/>
                  <a:pt x="364" y="96"/>
                </a:cubicBezTo>
                <a:cubicBezTo>
                  <a:pt x="320" y="96"/>
                  <a:pt x="320" y="96"/>
                  <a:pt x="320" y="96"/>
                </a:cubicBezTo>
                <a:lnTo>
                  <a:pt x="320" y="35"/>
                </a:lnTo>
                <a:close/>
                <a:moveTo>
                  <a:pt x="459" y="133"/>
                </a:moveTo>
                <a:cubicBezTo>
                  <a:pt x="458" y="133"/>
                  <a:pt x="458" y="133"/>
                  <a:pt x="458" y="133"/>
                </a:cubicBezTo>
                <a:cubicBezTo>
                  <a:pt x="458" y="96"/>
                  <a:pt x="458" y="96"/>
                  <a:pt x="458" y="96"/>
                </a:cubicBezTo>
                <a:cubicBezTo>
                  <a:pt x="397" y="96"/>
                  <a:pt x="397" y="96"/>
                  <a:pt x="397" y="96"/>
                </a:cubicBezTo>
                <a:cubicBezTo>
                  <a:pt x="397" y="295"/>
                  <a:pt x="397" y="295"/>
                  <a:pt x="397" y="295"/>
                </a:cubicBezTo>
                <a:cubicBezTo>
                  <a:pt x="458" y="295"/>
                  <a:pt x="458" y="295"/>
                  <a:pt x="458" y="295"/>
                </a:cubicBezTo>
                <a:cubicBezTo>
                  <a:pt x="458" y="200"/>
                  <a:pt x="458" y="200"/>
                  <a:pt x="458" y="200"/>
                </a:cubicBezTo>
                <a:cubicBezTo>
                  <a:pt x="458" y="183"/>
                  <a:pt x="462" y="170"/>
                  <a:pt x="469" y="160"/>
                </a:cubicBezTo>
                <a:cubicBezTo>
                  <a:pt x="477" y="150"/>
                  <a:pt x="487" y="145"/>
                  <a:pt x="501" y="145"/>
                </a:cubicBezTo>
                <a:cubicBezTo>
                  <a:pt x="511" y="145"/>
                  <a:pt x="519" y="147"/>
                  <a:pt x="527" y="151"/>
                </a:cubicBezTo>
                <a:cubicBezTo>
                  <a:pt x="527" y="95"/>
                  <a:pt x="527" y="95"/>
                  <a:pt x="527" y="95"/>
                </a:cubicBezTo>
                <a:cubicBezTo>
                  <a:pt x="523" y="93"/>
                  <a:pt x="518" y="92"/>
                  <a:pt x="512" y="92"/>
                </a:cubicBezTo>
                <a:cubicBezTo>
                  <a:pt x="486" y="92"/>
                  <a:pt x="469" y="106"/>
                  <a:pt x="459" y="133"/>
                </a:cubicBezTo>
                <a:close/>
                <a:moveTo>
                  <a:pt x="710" y="117"/>
                </a:moveTo>
                <a:cubicBezTo>
                  <a:pt x="726" y="134"/>
                  <a:pt x="734" y="157"/>
                  <a:pt x="734" y="187"/>
                </a:cubicBezTo>
                <a:cubicBezTo>
                  <a:pt x="734" y="213"/>
                  <a:pt x="734" y="213"/>
                  <a:pt x="734" y="213"/>
                </a:cubicBezTo>
                <a:cubicBezTo>
                  <a:pt x="604" y="213"/>
                  <a:pt x="604" y="213"/>
                  <a:pt x="604" y="213"/>
                </a:cubicBezTo>
                <a:cubicBezTo>
                  <a:pt x="606" y="242"/>
                  <a:pt x="625" y="256"/>
                  <a:pt x="659" y="256"/>
                </a:cubicBezTo>
                <a:cubicBezTo>
                  <a:pt x="681" y="256"/>
                  <a:pt x="700" y="251"/>
                  <a:pt x="717" y="241"/>
                </a:cubicBezTo>
                <a:cubicBezTo>
                  <a:pt x="717" y="285"/>
                  <a:pt x="717" y="285"/>
                  <a:pt x="717" y="285"/>
                </a:cubicBezTo>
                <a:cubicBezTo>
                  <a:pt x="698" y="295"/>
                  <a:pt x="674" y="300"/>
                  <a:pt x="645" y="300"/>
                </a:cubicBezTo>
                <a:cubicBezTo>
                  <a:pt x="613" y="300"/>
                  <a:pt x="588" y="291"/>
                  <a:pt x="570" y="273"/>
                </a:cubicBezTo>
                <a:cubicBezTo>
                  <a:pt x="552" y="255"/>
                  <a:pt x="543" y="230"/>
                  <a:pt x="543" y="199"/>
                </a:cubicBezTo>
                <a:cubicBezTo>
                  <a:pt x="543" y="165"/>
                  <a:pt x="553" y="139"/>
                  <a:pt x="572" y="120"/>
                </a:cubicBezTo>
                <a:cubicBezTo>
                  <a:pt x="591" y="101"/>
                  <a:pt x="615" y="91"/>
                  <a:pt x="643" y="91"/>
                </a:cubicBezTo>
                <a:cubicBezTo>
                  <a:pt x="672" y="91"/>
                  <a:pt x="695" y="100"/>
                  <a:pt x="710" y="117"/>
                </a:cubicBezTo>
                <a:close/>
                <a:moveTo>
                  <a:pt x="677" y="175"/>
                </a:moveTo>
                <a:cubicBezTo>
                  <a:pt x="677" y="147"/>
                  <a:pt x="666" y="132"/>
                  <a:pt x="643" y="132"/>
                </a:cubicBezTo>
                <a:cubicBezTo>
                  <a:pt x="633" y="132"/>
                  <a:pt x="624" y="136"/>
                  <a:pt x="617" y="145"/>
                </a:cubicBezTo>
                <a:cubicBezTo>
                  <a:pt x="610" y="153"/>
                  <a:pt x="605" y="163"/>
                  <a:pt x="604" y="175"/>
                </a:cubicBezTo>
                <a:lnTo>
                  <a:pt x="677" y="175"/>
                </a:lnTo>
                <a:close/>
                <a:moveTo>
                  <a:pt x="789" y="120"/>
                </a:moveTo>
                <a:cubicBezTo>
                  <a:pt x="769" y="140"/>
                  <a:pt x="759" y="166"/>
                  <a:pt x="759" y="200"/>
                </a:cubicBezTo>
                <a:cubicBezTo>
                  <a:pt x="759" y="230"/>
                  <a:pt x="768" y="254"/>
                  <a:pt x="787" y="272"/>
                </a:cubicBezTo>
                <a:cubicBezTo>
                  <a:pt x="806" y="291"/>
                  <a:pt x="831" y="300"/>
                  <a:pt x="862" y="300"/>
                </a:cubicBezTo>
                <a:cubicBezTo>
                  <a:pt x="888" y="300"/>
                  <a:pt x="908" y="296"/>
                  <a:pt x="922" y="288"/>
                </a:cubicBezTo>
                <a:cubicBezTo>
                  <a:pt x="922" y="238"/>
                  <a:pt x="922" y="238"/>
                  <a:pt x="922" y="238"/>
                </a:cubicBezTo>
                <a:cubicBezTo>
                  <a:pt x="907" y="248"/>
                  <a:pt x="892" y="253"/>
                  <a:pt x="877" y="253"/>
                </a:cubicBezTo>
                <a:cubicBezTo>
                  <a:pt x="860" y="253"/>
                  <a:pt x="846" y="248"/>
                  <a:pt x="836" y="238"/>
                </a:cubicBezTo>
                <a:cubicBezTo>
                  <a:pt x="826" y="228"/>
                  <a:pt x="821" y="214"/>
                  <a:pt x="821" y="196"/>
                </a:cubicBezTo>
                <a:cubicBezTo>
                  <a:pt x="821" y="178"/>
                  <a:pt x="827" y="164"/>
                  <a:pt x="837" y="153"/>
                </a:cubicBezTo>
                <a:cubicBezTo>
                  <a:pt x="847" y="143"/>
                  <a:pt x="861" y="138"/>
                  <a:pt x="879" y="138"/>
                </a:cubicBezTo>
                <a:cubicBezTo>
                  <a:pt x="895" y="138"/>
                  <a:pt x="909" y="143"/>
                  <a:pt x="922" y="152"/>
                </a:cubicBezTo>
                <a:cubicBezTo>
                  <a:pt x="922" y="100"/>
                  <a:pt x="922" y="100"/>
                  <a:pt x="922" y="100"/>
                </a:cubicBezTo>
                <a:cubicBezTo>
                  <a:pt x="911" y="94"/>
                  <a:pt x="894" y="91"/>
                  <a:pt x="871" y="91"/>
                </a:cubicBezTo>
                <a:cubicBezTo>
                  <a:pt x="837" y="91"/>
                  <a:pt x="810" y="101"/>
                  <a:pt x="789" y="120"/>
                </a:cubicBezTo>
                <a:close/>
                <a:moveTo>
                  <a:pt x="1086" y="91"/>
                </a:moveTo>
                <a:cubicBezTo>
                  <a:pt x="1060" y="91"/>
                  <a:pt x="1039" y="102"/>
                  <a:pt x="1024" y="125"/>
                </a:cubicBezTo>
                <a:cubicBezTo>
                  <a:pt x="1023" y="125"/>
                  <a:pt x="1023" y="125"/>
                  <a:pt x="1023" y="125"/>
                </a:cubicBezTo>
                <a:cubicBezTo>
                  <a:pt x="1023" y="0"/>
                  <a:pt x="1023" y="0"/>
                  <a:pt x="1023" y="0"/>
                </a:cubicBezTo>
                <a:cubicBezTo>
                  <a:pt x="962" y="0"/>
                  <a:pt x="962" y="0"/>
                  <a:pt x="962" y="0"/>
                </a:cubicBezTo>
                <a:cubicBezTo>
                  <a:pt x="962" y="295"/>
                  <a:pt x="962" y="295"/>
                  <a:pt x="962" y="295"/>
                </a:cubicBezTo>
                <a:cubicBezTo>
                  <a:pt x="1023" y="295"/>
                  <a:pt x="1023" y="295"/>
                  <a:pt x="1023" y="295"/>
                </a:cubicBezTo>
                <a:cubicBezTo>
                  <a:pt x="1023" y="181"/>
                  <a:pt x="1023" y="181"/>
                  <a:pt x="1023" y="181"/>
                </a:cubicBezTo>
                <a:cubicBezTo>
                  <a:pt x="1023" y="169"/>
                  <a:pt x="1027" y="158"/>
                  <a:pt x="1034" y="150"/>
                </a:cubicBezTo>
                <a:cubicBezTo>
                  <a:pt x="1040" y="142"/>
                  <a:pt x="1049" y="138"/>
                  <a:pt x="1060" y="138"/>
                </a:cubicBezTo>
                <a:cubicBezTo>
                  <a:pt x="1081" y="138"/>
                  <a:pt x="1092" y="153"/>
                  <a:pt x="1092" y="182"/>
                </a:cubicBezTo>
                <a:cubicBezTo>
                  <a:pt x="1092" y="295"/>
                  <a:pt x="1092" y="295"/>
                  <a:pt x="1092" y="295"/>
                </a:cubicBezTo>
                <a:cubicBezTo>
                  <a:pt x="1153" y="295"/>
                  <a:pt x="1153" y="295"/>
                  <a:pt x="1153" y="295"/>
                </a:cubicBezTo>
                <a:cubicBezTo>
                  <a:pt x="1153" y="173"/>
                  <a:pt x="1153" y="173"/>
                  <a:pt x="1153" y="173"/>
                </a:cubicBezTo>
                <a:cubicBezTo>
                  <a:pt x="1153" y="118"/>
                  <a:pt x="1131" y="91"/>
                  <a:pt x="1086" y="91"/>
                </a:cubicBezTo>
                <a:close/>
                <a:moveTo>
                  <a:pt x="1278" y="35"/>
                </a:moveTo>
                <a:cubicBezTo>
                  <a:pt x="1217" y="53"/>
                  <a:pt x="1217" y="53"/>
                  <a:pt x="1217" y="53"/>
                </a:cubicBezTo>
                <a:cubicBezTo>
                  <a:pt x="1217" y="96"/>
                  <a:pt x="1217" y="96"/>
                  <a:pt x="1217" y="96"/>
                </a:cubicBezTo>
                <a:cubicBezTo>
                  <a:pt x="1184" y="96"/>
                  <a:pt x="1184" y="96"/>
                  <a:pt x="1184" y="96"/>
                </a:cubicBezTo>
                <a:cubicBezTo>
                  <a:pt x="1184" y="141"/>
                  <a:pt x="1184" y="141"/>
                  <a:pt x="1184" y="141"/>
                </a:cubicBezTo>
                <a:cubicBezTo>
                  <a:pt x="1217" y="141"/>
                  <a:pt x="1217" y="141"/>
                  <a:pt x="1217" y="141"/>
                </a:cubicBezTo>
                <a:cubicBezTo>
                  <a:pt x="1217" y="232"/>
                  <a:pt x="1217" y="232"/>
                  <a:pt x="1217" y="232"/>
                </a:cubicBezTo>
                <a:cubicBezTo>
                  <a:pt x="1217" y="277"/>
                  <a:pt x="1238" y="300"/>
                  <a:pt x="1282" y="300"/>
                </a:cubicBezTo>
                <a:cubicBezTo>
                  <a:pt x="1300" y="300"/>
                  <a:pt x="1314" y="297"/>
                  <a:pt x="1323" y="293"/>
                </a:cubicBezTo>
                <a:cubicBezTo>
                  <a:pt x="1323" y="247"/>
                  <a:pt x="1323" y="247"/>
                  <a:pt x="1323" y="247"/>
                </a:cubicBezTo>
                <a:cubicBezTo>
                  <a:pt x="1316" y="251"/>
                  <a:pt x="1309" y="253"/>
                  <a:pt x="1303" y="253"/>
                </a:cubicBezTo>
                <a:cubicBezTo>
                  <a:pt x="1286" y="253"/>
                  <a:pt x="1278" y="242"/>
                  <a:pt x="1278" y="222"/>
                </a:cubicBezTo>
                <a:cubicBezTo>
                  <a:pt x="1278" y="141"/>
                  <a:pt x="1278" y="141"/>
                  <a:pt x="1278" y="141"/>
                </a:cubicBezTo>
                <a:cubicBezTo>
                  <a:pt x="1323" y="141"/>
                  <a:pt x="1323" y="141"/>
                  <a:pt x="1323" y="141"/>
                </a:cubicBezTo>
                <a:cubicBezTo>
                  <a:pt x="1323" y="96"/>
                  <a:pt x="1323" y="96"/>
                  <a:pt x="1323" y="96"/>
                </a:cubicBezTo>
                <a:cubicBezTo>
                  <a:pt x="1278" y="96"/>
                  <a:pt x="1278" y="96"/>
                  <a:pt x="1278" y="96"/>
                </a:cubicBezTo>
                <a:lnTo>
                  <a:pt x="1278" y="35"/>
                </a:lnTo>
                <a:close/>
                <a:moveTo>
                  <a:pt x="1385" y="236"/>
                </a:moveTo>
                <a:cubicBezTo>
                  <a:pt x="1374" y="236"/>
                  <a:pt x="1365" y="239"/>
                  <a:pt x="1359" y="245"/>
                </a:cubicBezTo>
                <a:cubicBezTo>
                  <a:pt x="1352" y="251"/>
                  <a:pt x="1348" y="258"/>
                  <a:pt x="1348" y="268"/>
                </a:cubicBezTo>
                <a:cubicBezTo>
                  <a:pt x="1348" y="277"/>
                  <a:pt x="1352" y="284"/>
                  <a:pt x="1358" y="291"/>
                </a:cubicBezTo>
                <a:cubicBezTo>
                  <a:pt x="1365" y="297"/>
                  <a:pt x="1373" y="300"/>
                  <a:pt x="1384" y="300"/>
                </a:cubicBezTo>
                <a:cubicBezTo>
                  <a:pt x="1394" y="300"/>
                  <a:pt x="1403" y="297"/>
                  <a:pt x="1410" y="291"/>
                </a:cubicBezTo>
                <a:cubicBezTo>
                  <a:pt x="1417" y="285"/>
                  <a:pt x="1420" y="277"/>
                  <a:pt x="1420" y="268"/>
                </a:cubicBezTo>
                <a:cubicBezTo>
                  <a:pt x="1420" y="258"/>
                  <a:pt x="1417" y="251"/>
                  <a:pt x="1410" y="245"/>
                </a:cubicBezTo>
                <a:cubicBezTo>
                  <a:pt x="1404" y="239"/>
                  <a:pt x="1395" y="236"/>
                  <a:pt x="1385" y="236"/>
                </a:cubicBezTo>
                <a:close/>
                <a:moveTo>
                  <a:pt x="1588" y="91"/>
                </a:moveTo>
                <a:cubicBezTo>
                  <a:pt x="1560" y="91"/>
                  <a:pt x="1539" y="103"/>
                  <a:pt x="1524" y="127"/>
                </a:cubicBezTo>
                <a:cubicBezTo>
                  <a:pt x="1524" y="127"/>
                  <a:pt x="1524" y="127"/>
                  <a:pt x="1524" y="127"/>
                </a:cubicBezTo>
                <a:cubicBezTo>
                  <a:pt x="1524" y="96"/>
                  <a:pt x="1524" y="96"/>
                  <a:pt x="1524" y="96"/>
                </a:cubicBezTo>
                <a:cubicBezTo>
                  <a:pt x="1462" y="96"/>
                  <a:pt x="1462" y="96"/>
                  <a:pt x="1462" y="96"/>
                </a:cubicBezTo>
                <a:cubicBezTo>
                  <a:pt x="1462" y="295"/>
                  <a:pt x="1462" y="295"/>
                  <a:pt x="1462" y="295"/>
                </a:cubicBezTo>
                <a:cubicBezTo>
                  <a:pt x="1524" y="295"/>
                  <a:pt x="1524" y="295"/>
                  <a:pt x="1524" y="295"/>
                </a:cubicBezTo>
                <a:cubicBezTo>
                  <a:pt x="1524" y="181"/>
                  <a:pt x="1524" y="181"/>
                  <a:pt x="1524" y="181"/>
                </a:cubicBezTo>
                <a:cubicBezTo>
                  <a:pt x="1524" y="169"/>
                  <a:pt x="1527" y="158"/>
                  <a:pt x="1534" y="150"/>
                </a:cubicBezTo>
                <a:cubicBezTo>
                  <a:pt x="1541" y="142"/>
                  <a:pt x="1550" y="138"/>
                  <a:pt x="1560" y="138"/>
                </a:cubicBezTo>
                <a:cubicBezTo>
                  <a:pt x="1582" y="138"/>
                  <a:pt x="1593" y="153"/>
                  <a:pt x="1593" y="184"/>
                </a:cubicBezTo>
                <a:cubicBezTo>
                  <a:pt x="1593" y="295"/>
                  <a:pt x="1593" y="295"/>
                  <a:pt x="1593" y="295"/>
                </a:cubicBezTo>
                <a:cubicBezTo>
                  <a:pt x="1655" y="295"/>
                  <a:pt x="1655" y="295"/>
                  <a:pt x="1655" y="295"/>
                </a:cubicBezTo>
                <a:cubicBezTo>
                  <a:pt x="1655" y="173"/>
                  <a:pt x="1655" y="173"/>
                  <a:pt x="1655" y="173"/>
                </a:cubicBezTo>
                <a:cubicBezTo>
                  <a:pt x="1655" y="118"/>
                  <a:pt x="1632" y="91"/>
                  <a:pt x="1588" y="91"/>
                </a:cubicBezTo>
                <a:close/>
                <a:moveTo>
                  <a:pt x="1703" y="0"/>
                </a:moveTo>
                <a:cubicBezTo>
                  <a:pt x="1703" y="295"/>
                  <a:pt x="1703" y="295"/>
                  <a:pt x="1703" y="295"/>
                </a:cubicBezTo>
                <a:cubicBezTo>
                  <a:pt x="1765" y="295"/>
                  <a:pt x="1765" y="295"/>
                  <a:pt x="1765" y="295"/>
                </a:cubicBezTo>
                <a:cubicBezTo>
                  <a:pt x="1765" y="0"/>
                  <a:pt x="1765" y="0"/>
                  <a:pt x="1765" y="0"/>
                </a:cubicBezTo>
                <a:lnTo>
                  <a:pt x="17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9">
            <a:extLst>
              <a:ext uri="{FF2B5EF4-FFF2-40B4-BE49-F238E27FC236}">
                <a16:creationId xmlns:a16="http://schemas.microsoft.com/office/drawing/2014/main" id="{CDC6A206-75AC-4A75-97EE-B296C24E1C25}"/>
              </a:ext>
            </a:extLst>
          </p:cNvPr>
          <p:cNvSpPr>
            <a:spLocks noSelect="1"/>
          </p:cNvSpPr>
          <p:nvPr userDrawn="1"/>
        </p:nvSpPr>
        <p:spPr bwMode="gray">
          <a:xfrm>
            <a:off x="9492778" y="6071184"/>
            <a:ext cx="344701" cy="127079"/>
          </a:xfrm>
          <a:custGeom>
            <a:avLst/>
            <a:gdLst>
              <a:gd name="T0" fmla="*/ 316 w 813"/>
              <a:gd name="T1" fmla="*/ 171 h 300"/>
              <a:gd name="T2" fmla="*/ 316 w 813"/>
              <a:gd name="T3" fmla="*/ 295 h 300"/>
              <a:gd name="T4" fmla="*/ 255 w 813"/>
              <a:gd name="T5" fmla="*/ 295 h 300"/>
              <a:gd name="T6" fmla="*/ 255 w 813"/>
              <a:gd name="T7" fmla="*/ 181 h 300"/>
              <a:gd name="T8" fmla="*/ 223 w 813"/>
              <a:gd name="T9" fmla="*/ 138 h 300"/>
              <a:gd name="T10" fmla="*/ 198 w 813"/>
              <a:gd name="T11" fmla="*/ 151 h 300"/>
              <a:gd name="T12" fmla="*/ 189 w 813"/>
              <a:gd name="T13" fmla="*/ 184 h 300"/>
              <a:gd name="T14" fmla="*/ 189 w 813"/>
              <a:gd name="T15" fmla="*/ 295 h 300"/>
              <a:gd name="T16" fmla="*/ 127 w 813"/>
              <a:gd name="T17" fmla="*/ 295 h 300"/>
              <a:gd name="T18" fmla="*/ 127 w 813"/>
              <a:gd name="T19" fmla="*/ 180 h 300"/>
              <a:gd name="T20" fmla="*/ 96 w 813"/>
              <a:gd name="T21" fmla="*/ 138 h 300"/>
              <a:gd name="T22" fmla="*/ 71 w 813"/>
              <a:gd name="T23" fmla="*/ 150 h 300"/>
              <a:gd name="T24" fmla="*/ 61 w 813"/>
              <a:gd name="T25" fmla="*/ 184 h 300"/>
              <a:gd name="T26" fmla="*/ 61 w 813"/>
              <a:gd name="T27" fmla="*/ 295 h 300"/>
              <a:gd name="T28" fmla="*/ 0 w 813"/>
              <a:gd name="T29" fmla="*/ 295 h 300"/>
              <a:gd name="T30" fmla="*/ 0 w 813"/>
              <a:gd name="T31" fmla="*/ 96 h 300"/>
              <a:gd name="T32" fmla="*/ 61 w 813"/>
              <a:gd name="T33" fmla="*/ 96 h 300"/>
              <a:gd name="T34" fmla="*/ 61 w 813"/>
              <a:gd name="T35" fmla="*/ 127 h 300"/>
              <a:gd name="T36" fmla="*/ 62 w 813"/>
              <a:gd name="T37" fmla="*/ 127 h 300"/>
              <a:gd name="T38" fmla="*/ 89 w 813"/>
              <a:gd name="T39" fmla="*/ 101 h 300"/>
              <a:gd name="T40" fmla="*/ 126 w 813"/>
              <a:gd name="T41" fmla="*/ 91 h 300"/>
              <a:gd name="T42" fmla="*/ 184 w 813"/>
              <a:gd name="T43" fmla="*/ 128 h 300"/>
              <a:gd name="T44" fmla="*/ 251 w 813"/>
              <a:gd name="T45" fmla="*/ 91 h 300"/>
              <a:gd name="T46" fmla="*/ 316 w 813"/>
              <a:gd name="T47" fmla="*/ 171 h 300"/>
              <a:gd name="T48" fmla="*/ 551 w 813"/>
              <a:gd name="T49" fmla="*/ 117 h 300"/>
              <a:gd name="T50" fmla="*/ 572 w 813"/>
              <a:gd name="T51" fmla="*/ 190 h 300"/>
              <a:gd name="T52" fmla="*/ 547 w 813"/>
              <a:gd name="T53" fmla="*/ 270 h 300"/>
              <a:gd name="T54" fmla="*/ 482 w 813"/>
              <a:gd name="T55" fmla="*/ 300 h 300"/>
              <a:gd name="T56" fmla="*/ 427 w 813"/>
              <a:gd name="T57" fmla="*/ 272 h 300"/>
              <a:gd name="T58" fmla="*/ 426 w 813"/>
              <a:gd name="T59" fmla="*/ 272 h 300"/>
              <a:gd name="T60" fmla="*/ 426 w 813"/>
              <a:gd name="T61" fmla="*/ 295 h 300"/>
              <a:gd name="T62" fmla="*/ 365 w 813"/>
              <a:gd name="T63" fmla="*/ 295 h 300"/>
              <a:gd name="T64" fmla="*/ 365 w 813"/>
              <a:gd name="T65" fmla="*/ 0 h 300"/>
              <a:gd name="T66" fmla="*/ 426 w 813"/>
              <a:gd name="T67" fmla="*/ 0 h 300"/>
              <a:gd name="T68" fmla="*/ 426 w 813"/>
              <a:gd name="T69" fmla="*/ 126 h 300"/>
              <a:gd name="T70" fmla="*/ 427 w 813"/>
              <a:gd name="T71" fmla="*/ 126 h 300"/>
              <a:gd name="T72" fmla="*/ 492 w 813"/>
              <a:gd name="T73" fmla="*/ 91 h 300"/>
              <a:gd name="T74" fmla="*/ 551 w 813"/>
              <a:gd name="T75" fmla="*/ 117 h 300"/>
              <a:gd name="T76" fmla="*/ 509 w 813"/>
              <a:gd name="T77" fmla="*/ 191 h 300"/>
              <a:gd name="T78" fmla="*/ 498 w 813"/>
              <a:gd name="T79" fmla="*/ 152 h 300"/>
              <a:gd name="T80" fmla="*/ 468 w 813"/>
              <a:gd name="T81" fmla="*/ 138 h 300"/>
              <a:gd name="T82" fmla="*/ 437 w 813"/>
              <a:gd name="T83" fmla="*/ 152 h 300"/>
              <a:gd name="T84" fmla="*/ 425 w 813"/>
              <a:gd name="T85" fmla="*/ 188 h 300"/>
              <a:gd name="T86" fmla="*/ 425 w 813"/>
              <a:gd name="T87" fmla="*/ 208 h 300"/>
              <a:gd name="T88" fmla="*/ 436 w 813"/>
              <a:gd name="T89" fmla="*/ 240 h 300"/>
              <a:gd name="T90" fmla="*/ 465 w 813"/>
              <a:gd name="T91" fmla="*/ 253 h 300"/>
              <a:gd name="T92" fmla="*/ 497 w 813"/>
              <a:gd name="T93" fmla="*/ 237 h 300"/>
              <a:gd name="T94" fmla="*/ 509 w 813"/>
              <a:gd name="T95" fmla="*/ 191 h 300"/>
              <a:gd name="T96" fmla="*/ 813 w 813"/>
              <a:gd name="T97" fmla="*/ 193 h 300"/>
              <a:gd name="T98" fmla="*/ 784 w 813"/>
              <a:gd name="T99" fmla="*/ 271 h 300"/>
              <a:gd name="T100" fmla="*/ 704 w 813"/>
              <a:gd name="T101" fmla="*/ 300 h 300"/>
              <a:gd name="T102" fmla="*/ 626 w 813"/>
              <a:gd name="T103" fmla="*/ 272 h 300"/>
              <a:gd name="T104" fmla="*/ 597 w 813"/>
              <a:gd name="T105" fmla="*/ 196 h 300"/>
              <a:gd name="T106" fmla="*/ 627 w 813"/>
              <a:gd name="T107" fmla="*/ 119 h 300"/>
              <a:gd name="T108" fmla="*/ 707 w 813"/>
              <a:gd name="T109" fmla="*/ 91 h 300"/>
              <a:gd name="T110" fmla="*/ 785 w 813"/>
              <a:gd name="T111" fmla="*/ 119 h 300"/>
              <a:gd name="T112" fmla="*/ 813 w 813"/>
              <a:gd name="T113" fmla="*/ 193 h 300"/>
              <a:gd name="T114" fmla="*/ 750 w 813"/>
              <a:gd name="T115" fmla="*/ 194 h 300"/>
              <a:gd name="T116" fmla="*/ 706 w 813"/>
              <a:gd name="T117" fmla="*/ 138 h 300"/>
              <a:gd name="T118" fmla="*/ 672 w 813"/>
              <a:gd name="T119" fmla="*/ 153 h 300"/>
              <a:gd name="T120" fmla="*/ 660 w 813"/>
              <a:gd name="T121" fmla="*/ 195 h 300"/>
              <a:gd name="T122" fmla="*/ 706 w 813"/>
              <a:gd name="T123" fmla="*/ 253 h 300"/>
              <a:gd name="T124" fmla="*/ 750 w 813"/>
              <a:gd name="T125" fmla="*/ 19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300">
                <a:moveTo>
                  <a:pt x="316" y="171"/>
                </a:moveTo>
                <a:cubicBezTo>
                  <a:pt x="316" y="295"/>
                  <a:pt x="316" y="295"/>
                  <a:pt x="316" y="295"/>
                </a:cubicBezTo>
                <a:cubicBezTo>
                  <a:pt x="255" y="295"/>
                  <a:pt x="255" y="295"/>
                  <a:pt x="255" y="295"/>
                </a:cubicBezTo>
                <a:cubicBezTo>
                  <a:pt x="255" y="181"/>
                  <a:pt x="255" y="181"/>
                  <a:pt x="255" y="181"/>
                </a:cubicBezTo>
                <a:cubicBezTo>
                  <a:pt x="255" y="152"/>
                  <a:pt x="244" y="138"/>
                  <a:pt x="223" y="138"/>
                </a:cubicBezTo>
                <a:cubicBezTo>
                  <a:pt x="213" y="138"/>
                  <a:pt x="204" y="142"/>
                  <a:pt x="198" y="151"/>
                </a:cubicBezTo>
                <a:cubicBezTo>
                  <a:pt x="192" y="160"/>
                  <a:pt x="189" y="171"/>
                  <a:pt x="189" y="184"/>
                </a:cubicBezTo>
                <a:cubicBezTo>
                  <a:pt x="189" y="295"/>
                  <a:pt x="189" y="295"/>
                  <a:pt x="189" y="295"/>
                </a:cubicBezTo>
                <a:cubicBezTo>
                  <a:pt x="127" y="295"/>
                  <a:pt x="127" y="295"/>
                  <a:pt x="127" y="295"/>
                </a:cubicBezTo>
                <a:cubicBezTo>
                  <a:pt x="127" y="180"/>
                  <a:pt x="127" y="180"/>
                  <a:pt x="127" y="180"/>
                </a:cubicBezTo>
                <a:cubicBezTo>
                  <a:pt x="127" y="152"/>
                  <a:pt x="117" y="138"/>
                  <a:pt x="96" y="138"/>
                </a:cubicBezTo>
                <a:cubicBezTo>
                  <a:pt x="85" y="138"/>
                  <a:pt x="77" y="142"/>
                  <a:pt x="71" y="150"/>
                </a:cubicBezTo>
                <a:cubicBezTo>
                  <a:pt x="64" y="159"/>
                  <a:pt x="61" y="170"/>
                  <a:pt x="61" y="184"/>
                </a:cubicBezTo>
                <a:cubicBezTo>
                  <a:pt x="61" y="295"/>
                  <a:pt x="61" y="295"/>
                  <a:pt x="61" y="295"/>
                </a:cubicBezTo>
                <a:cubicBezTo>
                  <a:pt x="0" y="295"/>
                  <a:pt x="0" y="295"/>
                  <a:pt x="0" y="295"/>
                </a:cubicBezTo>
                <a:cubicBezTo>
                  <a:pt x="0" y="96"/>
                  <a:pt x="0" y="96"/>
                  <a:pt x="0" y="96"/>
                </a:cubicBezTo>
                <a:cubicBezTo>
                  <a:pt x="61" y="96"/>
                  <a:pt x="61" y="96"/>
                  <a:pt x="61" y="96"/>
                </a:cubicBezTo>
                <a:cubicBezTo>
                  <a:pt x="61" y="127"/>
                  <a:pt x="61" y="127"/>
                  <a:pt x="61" y="127"/>
                </a:cubicBezTo>
                <a:cubicBezTo>
                  <a:pt x="62" y="127"/>
                  <a:pt x="62" y="127"/>
                  <a:pt x="62" y="127"/>
                </a:cubicBezTo>
                <a:cubicBezTo>
                  <a:pt x="68" y="116"/>
                  <a:pt x="77" y="108"/>
                  <a:pt x="89" y="101"/>
                </a:cubicBezTo>
                <a:cubicBezTo>
                  <a:pt x="100" y="94"/>
                  <a:pt x="113" y="91"/>
                  <a:pt x="126" y="91"/>
                </a:cubicBezTo>
                <a:cubicBezTo>
                  <a:pt x="154" y="91"/>
                  <a:pt x="174" y="103"/>
                  <a:pt x="184" y="128"/>
                </a:cubicBezTo>
                <a:cubicBezTo>
                  <a:pt x="199" y="103"/>
                  <a:pt x="222" y="91"/>
                  <a:pt x="251" y="91"/>
                </a:cubicBezTo>
                <a:cubicBezTo>
                  <a:pt x="294" y="91"/>
                  <a:pt x="316" y="118"/>
                  <a:pt x="316" y="171"/>
                </a:cubicBezTo>
                <a:close/>
                <a:moveTo>
                  <a:pt x="551" y="117"/>
                </a:moveTo>
                <a:cubicBezTo>
                  <a:pt x="565" y="135"/>
                  <a:pt x="572" y="159"/>
                  <a:pt x="572" y="190"/>
                </a:cubicBezTo>
                <a:cubicBezTo>
                  <a:pt x="572" y="223"/>
                  <a:pt x="564" y="250"/>
                  <a:pt x="547" y="270"/>
                </a:cubicBezTo>
                <a:cubicBezTo>
                  <a:pt x="531" y="290"/>
                  <a:pt x="510" y="300"/>
                  <a:pt x="482" y="300"/>
                </a:cubicBezTo>
                <a:cubicBezTo>
                  <a:pt x="458" y="300"/>
                  <a:pt x="439" y="291"/>
                  <a:pt x="427" y="272"/>
                </a:cubicBezTo>
                <a:cubicBezTo>
                  <a:pt x="426" y="272"/>
                  <a:pt x="426" y="272"/>
                  <a:pt x="426" y="272"/>
                </a:cubicBezTo>
                <a:cubicBezTo>
                  <a:pt x="426" y="295"/>
                  <a:pt x="426" y="295"/>
                  <a:pt x="426" y="295"/>
                </a:cubicBezTo>
                <a:cubicBezTo>
                  <a:pt x="365" y="295"/>
                  <a:pt x="365" y="295"/>
                  <a:pt x="365" y="295"/>
                </a:cubicBezTo>
                <a:cubicBezTo>
                  <a:pt x="365" y="0"/>
                  <a:pt x="365" y="0"/>
                  <a:pt x="365" y="0"/>
                </a:cubicBezTo>
                <a:cubicBezTo>
                  <a:pt x="426" y="0"/>
                  <a:pt x="426" y="0"/>
                  <a:pt x="426" y="0"/>
                </a:cubicBezTo>
                <a:cubicBezTo>
                  <a:pt x="426" y="126"/>
                  <a:pt x="426" y="126"/>
                  <a:pt x="426" y="126"/>
                </a:cubicBezTo>
                <a:cubicBezTo>
                  <a:pt x="427" y="126"/>
                  <a:pt x="427" y="126"/>
                  <a:pt x="427" y="126"/>
                </a:cubicBezTo>
                <a:cubicBezTo>
                  <a:pt x="442" y="103"/>
                  <a:pt x="464" y="91"/>
                  <a:pt x="492" y="91"/>
                </a:cubicBezTo>
                <a:cubicBezTo>
                  <a:pt x="517" y="91"/>
                  <a:pt x="537" y="100"/>
                  <a:pt x="551" y="117"/>
                </a:cubicBezTo>
                <a:close/>
                <a:moveTo>
                  <a:pt x="509" y="191"/>
                </a:moveTo>
                <a:cubicBezTo>
                  <a:pt x="509" y="174"/>
                  <a:pt x="505" y="161"/>
                  <a:pt x="498" y="152"/>
                </a:cubicBezTo>
                <a:cubicBezTo>
                  <a:pt x="491" y="143"/>
                  <a:pt x="481" y="138"/>
                  <a:pt x="468" y="138"/>
                </a:cubicBezTo>
                <a:cubicBezTo>
                  <a:pt x="456" y="138"/>
                  <a:pt x="445" y="143"/>
                  <a:pt x="437" y="152"/>
                </a:cubicBezTo>
                <a:cubicBezTo>
                  <a:pt x="429" y="161"/>
                  <a:pt x="425" y="173"/>
                  <a:pt x="425" y="188"/>
                </a:cubicBezTo>
                <a:cubicBezTo>
                  <a:pt x="425" y="208"/>
                  <a:pt x="425" y="208"/>
                  <a:pt x="425" y="208"/>
                </a:cubicBezTo>
                <a:cubicBezTo>
                  <a:pt x="425" y="221"/>
                  <a:pt x="429" y="232"/>
                  <a:pt x="436" y="240"/>
                </a:cubicBezTo>
                <a:cubicBezTo>
                  <a:pt x="444" y="249"/>
                  <a:pt x="453" y="253"/>
                  <a:pt x="465" y="253"/>
                </a:cubicBezTo>
                <a:cubicBezTo>
                  <a:pt x="479" y="253"/>
                  <a:pt x="489" y="247"/>
                  <a:pt x="497" y="237"/>
                </a:cubicBezTo>
                <a:cubicBezTo>
                  <a:pt x="505" y="226"/>
                  <a:pt x="509" y="210"/>
                  <a:pt x="509" y="191"/>
                </a:cubicBezTo>
                <a:close/>
                <a:moveTo>
                  <a:pt x="813" y="193"/>
                </a:moveTo>
                <a:cubicBezTo>
                  <a:pt x="813" y="226"/>
                  <a:pt x="803" y="252"/>
                  <a:pt x="784" y="271"/>
                </a:cubicBezTo>
                <a:cubicBezTo>
                  <a:pt x="764" y="290"/>
                  <a:pt x="738" y="300"/>
                  <a:pt x="704" y="300"/>
                </a:cubicBezTo>
                <a:cubicBezTo>
                  <a:pt x="671" y="300"/>
                  <a:pt x="645" y="291"/>
                  <a:pt x="626" y="272"/>
                </a:cubicBezTo>
                <a:cubicBezTo>
                  <a:pt x="607" y="253"/>
                  <a:pt x="597" y="228"/>
                  <a:pt x="597" y="196"/>
                </a:cubicBezTo>
                <a:cubicBezTo>
                  <a:pt x="597" y="163"/>
                  <a:pt x="607" y="137"/>
                  <a:pt x="627" y="119"/>
                </a:cubicBezTo>
                <a:cubicBezTo>
                  <a:pt x="647" y="100"/>
                  <a:pt x="673" y="91"/>
                  <a:pt x="707" y="91"/>
                </a:cubicBezTo>
                <a:cubicBezTo>
                  <a:pt x="740" y="91"/>
                  <a:pt x="766" y="100"/>
                  <a:pt x="785" y="119"/>
                </a:cubicBezTo>
                <a:cubicBezTo>
                  <a:pt x="804" y="137"/>
                  <a:pt x="813" y="162"/>
                  <a:pt x="813" y="193"/>
                </a:cubicBezTo>
                <a:close/>
                <a:moveTo>
                  <a:pt x="750" y="194"/>
                </a:moveTo>
                <a:cubicBezTo>
                  <a:pt x="750" y="157"/>
                  <a:pt x="735" y="138"/>
                  <a:pt x="706" y="138"/>
                </a:cubicBezTo>
                <a:cubicBezTo>
                  <a:pt x="691" y="138"/>
                  <a:pt x="680" y="143"/>
                  <a:pt x="672" y="153"/>
                </a:cubicBezTo>
                <a:cubicBezTo>
                  <a:pt x="664" y="163"/>
                  <a:pt x="660" y="177"/>
                  <a:pt x="660" y="195"/>
                </a:cubicBezTo>
                <a:cubicBezTo>
                  <a:pt x="660" y="234"/>
                  <a:pt x="675" y="253"/>
                  <a:pt x="706" y="253"/>
                </a:cubicBezTo>
                <a:cubicBezTo>
                  <a:pt x="736" y="253"/>
                  <a:pt x="750" y="233"/>
                  <a:pt x="750" y="19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13">
            <a:extLst>
              <a:ext uri="{FF2B5EF4-FFF2-40B4-BE49-F238E27FC236}">
                <a16:creationId xmlns:a16="http://schemas.microsoft.com/office/drawing/2014/main" id="{31D0FF1F-7CCB-4A92-903F-3DD77450A463}"/>
              </a:ext>
            </a:extLst>
          </p:cNvPr>
          <p:cNvSpPr>
            <a:spLocks noSelect="1"/>
          </p:cNvSpPr>
          <p:nvPr userDrawn="1"/>
        </p:nvSpPr>
        <p:spPr bwMode="gray">
          <a:xfrm>
            <a:off x="4763" y="719138"/>
            <a:ext cx="2298700" cy="1441450"/>
          </a:xfrm>
          <a:custGeom>
            <a:avLst/>
            <a:gdLst>
              <a:gd name="T0" fmla="*/ 5433 w 5433"/>
              <a:gd name="T1" fmla="*/ 750 h 3403"/>
              <a:gd name="T2" fmla="*/ 4683 w 5433"/>
              <a:gd name="T3" fmla="*/ 0 h 3403"/>
              <a:gd name="T4" fmla="*/ 0 w 5433"/>
              <a:gd name="T5" fmla="*/ 0 h 3403"/>
              <a:gd name="T6" fmla="*/ 0 w 5433"/>
              <a:gd name="T7" fmla="*/ 3403 h 3403"/>
              <a:gd name="T8" fmla="*/ 5433 w 5433"/>
              <a:gd name="T9" fmla="*/ 3403 h 3403"/>
              <a:gd name="T10" fmla="*/ 5433 w 5433"/>
              <a:gd name="T11" fmla="*/ 750 h 3403"/>
            </a:gdLst>
            <a:ahLst/>
            <a:cxnLst>
              <a:cxn ang="0">
                <a:pos x="T0" y="T1"/>
              </a:cxn>
              <a:cxn ang="0">
                <a:pos x="T2" y="T3"/>
              </a:cxn>
              <a:cxn ang="0">
                <a:pos x="T4" y="T5"/>
              </a:cxn>
              <a:cxn ang="0">
                <a:pos x="T6" y="T7"/>
              </a:cxn>
              <a:cxn ang="0">
                <a:pos x="T8" y="T9"/>
              </a:cxn>
              <a:cxn ang="0">
                <a:pos x="T10" y="T11"/>
              </a:cxn>
            </a:cxnLst>
            <a:rect l="0" t="0" r="r" b="b"/>
            <a:pathLst>
              <a:path w="5433" h="3403">
                <a:moveTo>
                  <a:pt x="5433" y="750"/>
                </a:moveTo>
                <a:cubicBezTo>
                  <a:pt x="5433" y="338"/>
                  <a:pt x="5095" y="0"/>
                  <a:pt x="4683" y="0"/>
                </a:cubicBezTo>
                <a:cubicBezTo>
                  <a:pt x="0" y="0"/>
                  <a:pt x="0" y="0"/>
                  <a:pt x="0" y="0"/>
                </a:cubicBezTo>
                <a:cubicBezTo>
                  <a:pt x="0" y="3403"/>
                  <a:pt x="0" y="3403"/>
                  <a:pt x="0" y="3403"/>
                </a:cubicBezTo>
                <a:cubicBezTo>
                  <a:pt x="5433" y="3403"/>
                  <a:pt x="5433" y="3403"/>
                  <a:pt x="5433" y="3403"/>
                </a:cubicBezTo>
                <a:lnTo>
                  <a:pt x="5433" y="750"/>
                </a:lnTo>
                <a:close/>
              </a:path>
            </a:pathLst>
          </a:custGeom>
          <a:solidFill>
            <a:srgbClr val="009EE2"/>
          </a:solidFill>
          <a:ln>
            <a:noFill/>
          </a:ln>
          <a:effectLst>
            <a:outerShdw blurRad="76200" sx="104000" sy="104000" algn="ctr" rotWithShape="0">
              <a:srgbClr val="D0CECE">
                <a:alpha val="76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26" name="***logo">
            <a:extLst>
              <a:ext uri="{FF2B5EF4-FFF2-40B4-BE49-F238E27FC236}">
                <a16:creationId xmlns:a16="http://schemas.microsoft.com/office/drawing/2014/main" id="{A2409C37-EC2C-4007-89C3-F83F32B5BFF0}"/>
              </a:ext>
            </a:extLst>
          </p:cNvPr>
          <p:cNvPicPr>
            <a:picLocks noSelect="1" noChangeAspect="1"/>
          </p:cNvPicPr>
          <p:nvPr userDrawn="1"/>
        </p:nvPicPr>
        <p:blipFill>
          <a:blip r:embed="rId3"/>
          <a:stretch>
            <a:fillRect/>
          </a:stretch>
        </p:blipFill>
        <p:spPr bwMode="gray">
          <a:xfrm>
            <a:off x="4680" y="719280"/>
            <a:ext cx="2298600" cy="1440600"/>
          </a:xfrm>
          <a:prstGeom prst="rect">
            <a:avLst/>
          </a:prstGeom>
        </p:spPr>
      </p:pic>
      <p:sp>
        <p:nvSpPr>
          <p:cNvPr id="2" name="Titel 1"/>
          <p:cNvSpPr>
            <a:spLocks noGrp="1" noSelect="1"/>
          </p:cNvSpPr>
          <p:nvPr>
            <p:ph type="ctrTitle" hasCustomPrompt="1"/>
          </p:nvPr>
        </p:nvSpPr>
        <p:spPr bwMode="gray">
          <a:xfrm>
            <a:off x="1337426" y="3615159"/>
            <a:ext cx="9152649" cy="1974081"/>
          </a:xfrm>
        </p:spPr>
        <p:txBody>
          <a:bodyPr anchor="t" anchorCtr="0"/>
          <a:lstStyle>
            <a:lvl1pPr algn="l">
              <a:defRPr sz="5400">
                <a:solidFill>
                  <a:schemeClr val="tx1"/>
                </a:solidFill>
              </a:defRPr>
            </a:lvl1pPr>
          </a:lstStyle>
          <a:p>
            <a:r>
              <a:rPr lang="nl-NL" noProof="1"/>
              <a:t>[Titel]</a:t>
            </a:r>
          </a:p>
        </p:txBody>
      </p:sp>
      <p:sp>
        <p:nvSpPr>
          <p:cNvPr id="25" name="Tekstvak 24">
            <a:extLst>
              <a:ext uri="{FF2B5EF4-FFF2-40B4-BE49-F238E27FC236}">
                <a16:creationId xmlns:a16="http://schemas.microsoft.com/office/drawing/2014/main" id="{852E0A09-B181-4752-A40D-03F7FD648B62}"/>
              </a:ext>
            </a:extLst>
          </p:cNvPr>
          <p:cNvSpPr txBox="1">
            <a:spLocks noSelect="1"/>
          </p:cNvSpPr>
          <p:nvPr userDrawn="1"/>
        </p:nvSpPr>
        <p:spPr bwMode="gray">
          <a:xfrm>
            <a:off x="1921123" y="6024206"/>
            <a:ext cx="144016" cy="246221"/>
          </a:xfrm>
          <a:prstGeom prst="rect">
            <a:avLst/>
          </a:prstGeom>
          <a:noFill/>
        </p:spPr>
        <p:txBody>
          <a:bodyPr wrap="square" lIns="0" tIns="0" rIns="0" bIns="0" rtlCol="0" anchor="ctr">
            <a:spAutoFit/>
          </a:bodyPr>
          <a:lstStyle/>
          <a:p>
            <a:pPr algn="ctr"/>
            <a:endParaRPr lang="nl-NL" sz="1600" b="1">
              <a:solidFill>
                <a:schemeClr val="bg1"/>
              </a:solidFill>
              <a:latin typeface="+mj-lt"/>
            </a:endParaRPr>
          </a:p>
        </p:txBody>
      </p:sp>
      <p:sp>
        <p:nvSpPr>
          <p:cNvPr id="5" name="Tijdelijke aanduiding voor datum 4">
            <a:extLst>
              <a:ext uri="{FF2B5EF4-FFF2-40B4-BE49-F238E27FC236}">
                <a16:creationId xmlns:a16="http://schemas.microsoft.com/office/drawing/2014/main" id="{E6EABFAD-214C-4864-A57B-2711BA724238}"/>
              </a:ext>
            </a:extLst>
          </p:cNvPr>
          <p:cNvSpPr>
            <a:spLocks noGrp="1" noSelect="1"/>
          </p:cNvSpPr>
          <p:nvPr>
            <p:ph type="dt" sz="half" idx="10"/>
          </p:nvPr>
        </p:nvSpPr>
        <p:spPr>
          <a:xfrm>
            <a:off x="360040" y="6021288"/>
            <a:ext cx="1705099" cy="252000"/>
          </a:xfrm>
        </p:spPr>
        <p:txBody>
          <a:bodyPr/>
          <a:lstStyle/>
          <a:p>
            <a:fld id="{2923B9C5-BE15-4844-92EA-6B5A4B794705}" type="datetime4">
              <a:rPr lang="nl-NL" noProof="1" smtClean="0"/>
              <a:pPr/>
              <a:t>25 januari 2023</a:t>
            </a:fld>
            <a:r>
              <a:rPr lang="nl-NL" noProof="1"/>
              <a:t> </a:t>
            </a:r>
            <a:r>
              <a:rPr lang="nl-NL"/>
              <a:t>–</a:t>
            </a:r>
          </a:p>
          <a:p>
            <a:endParaRPr lang="nl-NL" noProof="1"/>
          </a:p>
        </p:txBody>
      </p:sp>
      <p:sp>
        <p:nvSpPr>
          <p:cNvPr id="6" name="Tijdelijke aanduiding voor voettekst 5">
            <a:extLst>
              <a:ext uri="{FF2B5EF4-FFF2-40B4-BE49-F238E27FC236}">
                <a16:creationId xmlns:a16="http://schemas.microsoft.com/office/drawing/2014/main" id="{6466F835-F5E6-45F4-B804-957BFF45B0FE}"/>
              </a:ext>
            </a:extLst>
          </p:cNvPr>
          <p:cNvSpPr>
            <a:spLocks noGrp="1" noSelect="1"/>
          </p:cNvSpPr>
          <p:nvPr>
            <p:ph type="ftr" sz="quarter" idx="11"/>
          </p:nvPr>
        </p:nvSpPr>
        <p:spPr/>
        <p:txBody>
          <a:bodyPr/>
          <a:lstStyle/>
          <a:p>
            <a:r>
              <a:rPr lang="nl-NL" noProof="1"/>
              <a:t>[Voornaam Achternaam]</a:t>
            </a:r>
          </a:p>
        </p:txBody>
      </p:sp>
    </p:spTree>
    <p:extLst>
      <p:ext uri="{BB962C8B-B14F-4D97-AF65-F5344CB8AC3E}">
        <p14:creationId xmlns:p14="http://schemas.microsoft.com/office/powerpoint/2010/main" val="232997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uitdia">
    <p:bg>
      <p:bgPr>
        <a:solidFill>
          <a:srgbClr val="D4EDFC"/>
        </a:solidFill>
        <a:effectLst/>
      </p:bgPr>
    </p:bg>
    <p:spTree>
      <p:nvGrpSpPr>
        <p:cNvPr id="1" name=""/>
        <p:cNvGrpSpPr/>
        <p:nvPr/>
      </p:nvGrpSpPr>
      <p:grpSpPr>
        <a:xfrm>
          <a:off x="0" y="0"/>
          <a:ext cx="0" cy="0"/>
          <a:chOff x="0" y="0"/>
          <a:chExt cx="0" cy="0"/>
        </a:xfrm>
      </p:grpSpPr>
      <p:pic>
        <p:nvPicPr>
          <p:cNvPr id="19" name="***druppels">
            <a:extLst>
              <a:ext uri="{FF2B5EF4-FFF2-40B4-BE49-F238E27FC236}">
                <a16:creationId xmlns:a16="http://schemas.microsoft.com/office/drawing/2014/main" id="{E67B26CA-29A9-44BD-986F-D8E401274E60}"/>
              </a:ext>
            </a:extLst>
          </p:cNvPr>
          <p:cNvPicPr>
            <a:picLocks noSelect="1" noChangeAspect="1"/>
          </p:cNvPicPr>
          <p:nvPr userDrawn="1"/>
        </p:nvPicPr>
        <p:blipFill>
          <a:blip r:embed="rId2"/>
          <a:stretch>
            <a:fillRect/>
          </a:stretch>
        </p:blipFill>
        <p:spPr bwMode="gray">
          <a:xfrm>
            <a:off x="0" y="0"/>
            <a:ext cx="2529840" cy="6858000"/>
          </a:xfrm>
          <a:prstGeom prst="rect">
            <a:avLst/>
          </a:prstGeom>
        </p:spPr>
      </p:pic>
      <p:sp>
        <p:nvSpPr>
          <p:cNvPr id="15" name="Rectangle 7">
            <a:extLst>
              <a:ext uri="{FF2B5EF4-FFF2-40B4-BE49-F238E27FC236}">
                <a16:creationId xmlns:a16="http://schemas.microsoft.com/office/drawing/2014/main" id="{E98C197E-8795-4495-A64A-D446520F9A62}"/>
              </a:ext>
            </a:extLst>
          </p:cNvPr>
          <p:cNvSpPr>
            <a:spLocks noSelect="1" noChangeArrowheads="1"/>
          </p:cNvSpPr>
          <p:nvPr userDrawn="1"/>
        </p:nvSpPr>
        <p:spPr bwMode="gray">
          <a:xfrm>
            <a:off x="0" y="5902805"/>
            <a:ext cx="11086027" cy="4797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8">
            <a:extLst>
              <a:ext uri="{FF2B5EF4-FFF2-40B4-BE49-F238E27FC236}">
                <a16:creationId xmlns:a16="http://schemas.microsoft.com/office/drawing/2014/main" id="{7E192F58-F91B-4416-B477-74B5401C0FA3}"/>
              </a:ext>
            </a:extLst>
          </p:cNvPr>
          <p:cNvSpPr>
            <a:spLocks noSelect="1"/>
          </p:cNvSpPr>
          <p:nvPr userDrawn="1"/>
        </p:nvSpPr>
        <p:spPr bwMode="gray">
          <a:xfrm>
            <a:off x="9853364" y="6071184"/>
            <a:ext cx="748176" cy="127079"/>
          </a:xfrm>
          <a:custGeom>
            <a:avLst/>
            <a:gdLst>
              <a:gd name="T0" fmla="*/ 192 w 1765"/>
              <a:gd name="T1" fmla="*/ 295 h 300"/>
              <a:gd name="T2" fmla="*/ 130 w 1765"/>
              <a:gd name="T3" fmla="*/ 265 h 300"/>
              <a:gd name="T4" fmla="*/ 0 w 1765"/>
              <a:gd name="T5" fmla="*/ 96 h 300"/>
              <a:gd name="T6" fmla="*/ 95 w 1765"/>
              <a:gd name="T7" fmla="*/ 253 h 300"/>
              <a:gd name="T8" fmla="*/ 131 w 1765"/>
              <a:gd name="T9" fmla="*/ 96 h 300"/>
              <a:gd name="T10" fmla="*/ 258 w 1765"/>
              <a:gd name="T11" fmla="*/ 96 h 300"/>
              <a:gd name="T12" fmla="*/ 258 w 1765"/>
              <a:gd name="T13" fmla="*/ 141 h 300"/>
              <a:gd name="T14" fmla="*/ 364 w 1765"/>
              <a:gd name="T15" fmla="*/ 293 h 300"/>
              <a:gd name="T16" fmla="*/ 320 w 1765"/>
              <a:gd name="T17" fmla="*/ 222 h 300"/>
              <a:gd name="T18" fmla="*/ 364 w 1765"/>
              <a:gd name="T19" fmla="*/ 96 h 300"/>
              <a:gd name="T20" fmla="*/ 459 w 1765"/>
              <a:gd name="T21" fmla="*/ 133 h 300"/>
              <a:gd name="T22" fmla="*/ 397 w 1765"/>
              <a:gd name="T23" fmla="*/ 96 h 300"/>
              <a:gd name="T24" fmla="*/ 458 w 1765"/>
              <a:gd name="T25" fmla="*/ 200 h 300"/>
              <a:gd name="T26" fmla="*/ 527 w 1765"/>
              <a:gd name="T27" fmla="*/ 151 h 300"/>
              <a:gd name="T28" fmla="*/ 459 w 1765"/>
              <a:gd name="T29" fmla="*/ 133 h 300"/>
              <a:gd name="T30" fmla="*/ 734 w 1765"/>
              <a:gd name="T31" fmla="*/ 213 h 300"/>
              <a:gd name="T32" fmla="*/ 717 w 1765"/>
              <a:gd name="T33" fmla="*/ 241 h 300"/>
              <a:gd name="T34" fmla="*/ 570 w 1765"/>
              <a:gd name="T35" fmla="*/ 273 h 300"/>
              <a:gd name="T36" fmla="*/ 643 w 1765"/>
              <a:gd name="T37" fmla="*/ 91 h 300"/>
              <a:gd name="T38" fmla="*/ 643 w 1765"/>
              <a:gd name="T39" fmla="*/ 132 h 300"/>
              <a:gd name="T40" fmla="*/ 677 w 1765"/>
              <a:gd name="T41" fmla="*/ 175 h 300"/>
              <a:gd name="T42" fmla="*/ 787 w 1765"/>
              <a:gd name="T43" fmla="*/ 272 h 300"/>
              <a:gd name="T44" fmla="*/ 922 w 1765"/>
              <a:gd name="T45" fmla="*/ 238 h 300"/>
              <a:gd name="T46" fmla="*/ 821 w 1765"/>
              <a:gd name="T47" fmla="*/ 196 h 300"/>
              <a:gd name="T48" fmla="*/ 922 w 1765"/>
              <a:gd name="T49" fmla="*/ 152 h 300"/>
              <a:gd name="T50" fmla="*/ 789 w 1765"/>
              <a:gd name="T51" fmla="*/ 120 h 300"/>
              <a:gd name="T52" fmla="*/ 1023 w 1765"/>
              <a:gd name="T53" fmla="*/ 125 h 300"/>
              <a:gd name="T54" fmla="*/ 962 w 1765"/>
              <a:gd name="T55" fmla="*/ 295 h 300"/>
              <a:gd name="T56" fmla="*/ 1034 w 1765"/>
              <a:gd name="T57" fmla="*/ 150 h 300"/>
              <a:gd name="T58" fmla="*/ 1092 w 1765"/>
              <a:gd name="T59" fmla="*/ 295 h 300"/>
              <a:gd name="T60" fmla="*/ 1086 w 1765"/>
              <a:gd name="T61" fmla="*/ 91 h 300"/>
              <a:gd name="T62" fmla="*/ 1217 w 1765"/>
              <a:gd name="T63" fmla="*/ 96 h 300"/>
              <a:gd name="T64" fmla="*/ 1217 w 1765"/>
              <a:gd name="T65" fmla="*/ 141 h 300"/>
              <a:gd name="T66" fmla="*/ 1323 w 1765"/>
              <a:gd name="T67" fmla="*/ 293 h 300"/>
              <a:gd name="T68" fmla="*/ 1278 w 1765"/>
              <a:gd name="T69" fmla="*/ 222 h 300"/>
              <a:gd name="T70" fmla="*/ 1323 w 1765"/>
              <a:gd name="T71" fmla="*/ 96 h 300"/>
              <a:gd name="T72" fmla="*/ 1385 w 1765"/>
              <a:gd name="T73" fmla="*/ 236 h 300"/>
              <a:gd name="T74" fmla="*/ 1358 w 1765"/>
              <a:gd name="T75" fmla="*/ 291 h 300"/>
              <a:gd name="T76" fmla="*/ 1420 w 1765"/>
              <a:gd name="T77" fmla="*/ 268 h 300"/>
              <a:gd name="T78" fmla="*/ 1588 w 1765"/>
              <a:gd name="T79" fmla="*/ 91 h 300"/>
              <a:gd name="T80" fmla="*/ 1524 w 1765"/>
              <a:gd name="T81" fmla="*/ 96 h 300"/>
              <a:gd name="T82" fmla="*/ 1524 w 1765"/>
              <a:gd name="T83" fmla="*/ 295 h 300"/>
              <a:gd name="T84" fmla="*/ 1560 w 1765"/>
              <a:gd name="T85" fmla="*/ 138 h 300"/>
              <a:gd name="T86" fmla="*/ 1655 w 1765"/>
              <a:gd name="T87" fmla="*/ 295 h 300"/>
              <a:gd name="T88" fmla="*/ 1703 w 1765"/>
              <a:gd name="T89" fmla="*/ 0 h 300"/>
              <a:gd name="T90" fmla="*/ 1765 w 1765"/>
              <a:gd name="T91"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5" h="300">
                <a:moveTo>
                  <a:pt x="131" y="96"/>
                </a:moveTo>
                <a:cubicBezTo>
                  <a:pt x="192" y="96"/>
                  <a:pt x="192" y="96"/>
                  <a:pt x="192" y="96"/>
                </a:cubicBezTo>
                <a:cubicBezTo>
                  <a:pt x="192" y="295"/>
                  <a:pt x="192" y="295"/>
                  <a:pt x="192" y="295"/>
                </a:cubicBezTo>
                <a:cubicBezTo>
                  <a:pt x="131" y="295"/>
                  <a:pt x="131" y="295"/>
                  <a:pt x="131" y="295"/>
                </a:cubicBezTo>
                <a:cubicBezTo>
                  <a:pt x="131" y="265"/>
                  <a:pt x="131" y="265"/>
                  <a:pt x="131" y="265"/>
                </a:cubicBezTo>
                <a:cubicBezTo>
                  <a:pt x="130" y="265"/>
                  <a:pt x="130" y="265"/>
                  <a:pt x="130" y="265"/>
                </a:cubicBezTo>
                <a:cubicBezTo>
                  <a:pt x="115" y="288"/>
                  <a:pt x="95" y="300"/>
                  <a:pt x="69" y="300"/>
                </a:cubicBezTo>
                <a:cubicBezTo>
                  <a:pt x="23" y="300"/>
                  <a:pt x="0" y="272"/>
                  <a:pt x="0" y="216"/>
                </a:cubicBezTo>
                <a:cubicBezTo>
                  <a:pt x="0" y="96"/>
                  <a:pt x="0" y="96"/>
                  <a:pt x="0" y="96"/>
                </a:cubicBezTo>
                <a:cubicBezTo>
                  <a:pt x="61" y="96"/>
                  <a:pt x="61" y="96"/>
                  <a:pt x="61" y="96"/>
                </a:cubicBezTo>
                <a:cubicBezTo>
                  <a:pt x="61" y="211"/>
                  <a:pt x="61" y="211"/>
                  <a:pt x="61" y="211"/>
                </a:cubicBezTo>
                <a:cubicBezTo>
                  <a:pt x="61" y="239"/>
                  <a:pt x="72" y="253"/>
                  <a:pt x="95" y="253"/>
                </a:cubicBezTo>
                <a:cubicBezTo>
                  <a:pt x="106" y="253"/>
                  <a:pt x="115" y="249"/>
                  <a:pt x="121" y="241"/>
                </a:cubicBezTo>
                <a:cubicBezTo>
                  <a:pt x="128" y="234"/>
                  <a:pt x="131" y="223"/>
                  <a:pt x="131" y="210"/>
                </a:cubicBezTo>
                <a:lnTo>
                  <a:pt x="131" y="96"/>
                </a:lnTo>
                <a:close/>
                <a:moveTo>
                  <a:pt x="320" y="35"/>
                </a:moveTo>
                <a:cubicBezTo>
                  <a:pt x="258" y="53"/>
                  <a:pt x="258" y="53"/>
                  <a:pt x="258" y="53"/>
                </a:cubicBezTo>
                <a:cubicBezTo>
                  <a:pt x="258" y="96"/>
                  <a:pt x="258" y="96"/>
                  <a:pt x="258" y="96"/>
                </a:cubicBezTo>
                <a:cubicBezTo>
                  <a:pt x="226" y="96"/>
                  <a:pt x="226" y="96"/>
                  <a:pt x="226" y="96"/>
                </a:cubicBezTo>
                <a:cubicBezTo>
                  <a:pt x="226" y="141"/>
                  <a:pt x="226" y="141"/>
                  <a:pt x="226" y="141"/>
                </a:cubicBezTo>
                <a:cubicBezTo>
                  <a:pt x="258" y="141"/>
                  <a:pt x="258" y="141"/>
                  <a:pt x="258" y="141"/>
                </a:cubicBezTo>
                <a:cubicBezTo>
                  <a:pt x="258" y="232"/>
                  <a:pt x="258" y="232"/>
                  <a:pt x="258" y="232"/>
                </a:cubicBezTo>
                <a:cubicBezTo>
                  <a:pt x="258" y="277"/>
                  <a:pt x="280" y="300"/>
                  <a:pt x="323" y="300"/>
                </a:cubicBezTo>
                <a:cubicBezTo>
                  <a:pt x="342" y="300"/>
                  <a:pt x="355" y="297"/>
                  <a:pt x="364" y="293"/>
                </a:cubicBezTo>
                <a:cubicBezTo>
                  <a:pt x="364" y="247"/>
                  <a:pt x="364" y="247"/>
                  <a:pt x="364" y="247"/>
                </a:cubicBezTo>
                <a:cubicBezTo>
                  <a:pt x="358" y="251"/>
                  <a:pt x="351" y="253"/>
                  <a:pt x="344" y="253"/>
                </a:cubicBezTo>
                <a:cubicBezTo>
                  <a:pt x="328" y="253"/>
                  <a:pt x="320" y="242"/>
                  <a:pt x="320" y="222"/>
                </a:cubicBezTo>
                <a:cubicBezTo>
                  <a:pt x="320" y="141"/>
                  <a:pt x="320" y="141"/>
                  <a:pt x="320" y="141"/>
                </a:cubicBezTo>
                <a:cubicBezTo>
                  <a:pt x="364" y="141"/>
                  <a:pt x="364" y="141"/>
                  <a:pt x="364" y="141"/>
                </a:cubicBezTo>
                <a:cubicBezTo>
                  <a:pt x="364" y="96"/>
                  <a:pt x="364" y="96"/>
                  <a:pt x="364" y="96"/>
                </a:cubicBezTo>
                <a:cubicBezTo>
                  <a:pt x="320" y="96"/>
                  <a:pt x="320" y="96"/>
                  <a:pt x="320" y="96"/>
                </a:cubicBezTo>
                <a:lnTo>
                  <a:pt x="320" y="35"/>
                </a:lnTo>
                <a:close/>
                <a:moveTo>
                  <a:pt x="459" y="133"/>
                </a:moveTo>
                <a:cubicBezTo>
                  <a:pt x="458" y="133"/>
                  <a:pt x="458" y="133"/>
                  <a:pt x="458" y="133"/>
                </a:cubicBezTo>
                <a:cubicBezTo>
                  <a:pt x="458" y="96"/>
                  <a:pt x="458" y="96"/>
                  <a:pt x="458" y="96"/>
                </a:cubicBezTo>
                <a:cubicBezTo>
                  <a:pt x="397" y="96"/>
                  <a:pt x="397" y="96"/>
                  <a:pt x="397" y="96"/>
                </a:cubicBezTo>
                <a:cubicBezTo>
                  <a:pt x="397" y="295"/>
                  <a:pt x="397" y="295"/>
                  <a:pt x="397" y="295"/>
                </a:cubicBezTo>
                <a:cubicBezTo>
                  <a:pt x="458" y="295"/>
                  <a:pt x="458" y="295"/>
                  <a:pt x="458" y="295"/>
                </a:cubicBezTo>
                <a:cubicBezTo>
                  <a:pt x="458" y="200"/>
                  <a:pt x="458" y="200"/>
                  <a:pt x="458" y="200"/>
                </a:cubicBezTo>
                <a:cubicBezTo>
                  <a:pt x="458" y="183"/>
                  <a:pt x="462" y="170"/>
                  <a:pt x="469" y="160"/>
                </a:cubicBezTo>
                <a:cubicBezTo>
                  <a:pt x="477" y="150"/>
                  <a:pt x="487" y="145"/>
                  <a:pt x="501" y="145"/>
                </a:cubicBezTo>
                <a:cubicBezTo>
                  <a:pt x="511" y="145"/>
                  <a:pt x="519" y="147"/>
                  <a:pt x="527" y="151"/>
                </a:cubicBezTo>
                <a:cubicBezTo>
                  <a:pt x="527" y="95"/>
                  <a:pt x="527" y="95"/>
                  <a:pt x="527" y="95"/>
                </a:cubicBezTo>
                <a:cubicBezTo>
                  <a:pt x="523" y="93"/>
                  <a:pt x="518" y="92"/>
                  <a:pt x="512" y="92"/>
                </a:cubicBezTo>
                <a:cubicBezTo>
                  <a:pt x="486" y="92"/>
                  <a:pt x="469" y="106"/>
                  <a:pt x="459" y="133"/>
                </a:cubicBezTo>
                <a:close/>
                <a:moveTo>
                  <a:pt x="710" y="117"/>
                </a:moveTo>
                <a:cubicBezTo>
                  <a:pt x="726" y="134"/>
                  <a:pt x="734" y="157"/>
                  <a:pt x="734" y="187"/>
                </a:cubicBezTo>
                <a:cubicBezTo>
                  <a:pt x="734" y="213"/>
                  <a:pt x="734" y="213"/>
                  <a:pt x="734" y="213"/>
                </a:cubicBezTo>
                <a:cubicBezTo>
                  <a:pt x="604" y="213"/>
                  <a:pt x="604" y="213"/>
                  <a:pt x="604" y="213"/>
                </a:cubicBezTo>
                <a:cubicBezTo>
                  <a:pt x="606" y="242"/>
                  <a:pt x="625" y="256"/>
                  <a:pt x="659" y="256"/>
                </a:cubicBezTo>
                <a:cubicBezTo>
                  <a:pt x="681" y="256"/>
                  <a:pt x="700" y="251"/>
                  <a:pt x="717" y="241"/>
                </a:cubicBezTo>
                <a:cubicBezTo>
                  <a:pt x="717" y="285"/>
                  <a:pt x="717" y="285"/>
                  <a:pt x="717" y="285"/>
                </a:cubicBezTo>
                <a:cubicBezTo>
                  <a:pt x="698" y="295"/>
                  <a:pt x="674" y="300"/>
                  <a:pt x="645" y="300"/>
                </a:cubicBezTo>
                <a:cubicBezTo>
                  <a:pt x="613" y="300"/>
                  <a:pt x="588" y="291"/>
                  <a:pt x="570" y="273"/>
                </a:cubicBezTo>
                <a:cubicBezTo>
                  <a:pt x="552" y="255"/>
                  <a:pt x="543" y="230"/>
                  <a:pt x="543" y="199"/>
                </a:cubicBezTo>
                <a:cubicBezTo>
                  <a:pt x="543" y="165"/>
                  <a:pt x="553" y="139"/>
                  <a:pt x="572" y="120"/>
                </a:cubicBezTo>
                <a:cubicBezTo>
                  <a:pt x="591" y="101"/>
                  <a:pt x="615" y="91"/>
                  <a:pt x="643" y="91"/>
                </a:cubicBezTo>
                <a:cubicBezTo>
                  <a:pt x="672" y="91"/>
                  <a:pt x="695" y="100"/>
                  <a:pt x="710" y="117"/>
                </a:cubicBezTo>
                <a:close/>
                <a:moveTo>
                  <a:pt x="677" y="175"/>
                </a:moveTo>
                <a:cubicBezTo>
                  <a:pt x="677" y="147"/>
                  <a:pt x="666" y="132"/>
                  <a:pt x="643" y="132"/>
                </a:cubicBezTo>
                <a:cubicBezTo>
                  <a:pt x="633" y="132"/>
                  <a:pt x="624" y="136"/>
                  <a:pt x="617" y="145"/>
                </a:cubicBezTo>
                <a:cubicBezTo>
                  <a:pt x="610" y="153"/>
                  <a:pt x="605" y="163"/>
                  <a:pt x="604" y="175"/>
                </a:cubicBezTo>
                <a:lnTo>
                  <a:pt x="677" y="175"/>
                </a:lnTo>
                <a:close/>
                <a:moveTo>
                  <a:pt x="789" y="120"/>
                </a:moveTo>
                <a:cubicBezTo>
                  <a:pt x="769" y="140"/>
                  <a:pt x="759" y="166"/>
                  <a:pt x="759" y="200"/>
                </a:cubicBezTo>
                <a:cubicBezTo>
                  <a:pt x="759" y="230"/>
                  <a:pt x="768" y="254"/>
                  <a:pt x="787" y="272"/>
                </a:cubicBezTo>
                <a:cubicBezTo>
                  <a:pt x="806" y="291"/>
                  <a:pt x="831" y="300"/>
                  <a:pt x="862" y="300"/>
                </a:cubicBezTo>
                <a:cubicBezTo>
                  <a:pt x="888" y="300"/>
                  <a:pt x="908" y="296"/>
                  <a:pt x="922" y="288"/>
                </a:cubicBezTo>
                <a:cubicBezTo>
                  <a:pt x="922" y="238"/>
                  <a:pt x="922" y="238"/>
                  <a:pt x="922" y="238"/>
                </a:cubicBezTo>
                <a:cubicBezTo>
                  <a:pt x="907" y="248"/>
                  <a:pt x="892" y="253"/>
                  <a:pt x="877" y="253"/>
                </a:cubicBezTo>
                <a:cubicBezTo>
                  <a:pt x="860" y="253"/>
                  <a:pt x="846" y="248"/>
                  <a:pt x="836" y="238"/>
                </a:cubicBezTo>
                <a:cubicBezTo>
                  <a:pt x="826" y="228"/>
                  <a:pt x="821" y="214"/>
                  <a:pt x="821" y="196"/>
                </a:cubicBezTo>
                <a:cubicBezTo>
                  <a:pt x="821" y="178"/>
                  <a:pt x="827" y="164"/>
                  <a:pt x="837" y="153"/>
                </a:cubicBezTo>
                <a:cubicBezTo>
                  <a:pt x="847" y="143"/>
                  <a:pt x="861" y="138"/>
                  <a:pt x="879" y="138"/>
                </a:cubicBezTo>
                <a:cubicBezTo>
                  <a:pt x="895" y="138"/>
                  <a:pt x="909" y="143"/>
                  <a:pt x="922" y="152"/>
                </a:cubicBezTo>
                <a:cubicBezTo>
                  <a:pt x="922" y="100"/>
                  <a:pt x="922" y="100"/>
                  <a:pt x="922" y="100"/>
                </a:cubicBezTo>
                <a:cubicBezTo>
                  <a:pt x="911" y="94"/>
                  <a:pt x="894" y="91"/>
                  <a:pt x="871" y="91"/>
                </a:cubicBezTo>
                <a:cubicBezTo>
                  <a:pt x="837" y="91"/>
                  <a:pt x="810" y="101"/>
                  <a:pt x="789" y="120"/>
                </a:cubicBezTo>
                <a:close/>
                <a:moveTo>
                  <a:pt x="1086" y="91"/>
                </a:moveTo>
                <a:cubicBezTo>
                  <a:pt x="1060" y="91"/>
                  <a:pt x="1039" y="102"/>
                  <a:pt x="1024" y="125"/>
                </a:cubicBezTo>
                <a:cubicBezTo>
                  <a:pt x="1023" y="125"/>
                  <a:pt x="1023" y="125"/>
                  <a:pt x="1023" y="125"/>
                </a:cubicBezTo>
                <a:cubicBezTo>
                  <a:pt x="1023" y="0"/>
                  <a:pt x="1023" y="0"/>
                  <a:pt x="1023" y="0"/>
                </a:cubicBezTo>
                <a:cubicBezTo>
                  <a:pt x="962" y="0"/>
                  <a:pt x="962" y="0"/>
                  <a:pt x="962" y="0"/>
                </a:cubicBezTo>
                <a:cubicBezTo>
                  <a:pt x="962" y="295"/>
                  <a:pt x="962" y="295"/>
                  <a:pt x="962" y="295"/>
                </a:cubicBezTo>
                <a:cubicBezTo>
                  <a:pt x="1023" y="295"/>
                  <a:pt x="1023" y="295"/>
                  <a:pt x="1023" y="295"/>
                </a:cubicBezTo>
                <a:cubicBezTo>
                  <a:pt x="1023" y="181"/>
                  <a:pt x="1023" y="181"/>
                  <a:pt x="1023" y="181"/>
                </a:cubicBezTo>
                <a:cubicBezTo>
                  <a:pt x="1023" y="169"/>
                  <a:pt x="1027" y="158"/>
                  <a:pt x="1034" y="150"/>
                </a:cubicBezTo>
                <a:cubicBezTo>
                  <a:pt x="1040" y="142"/>
                  <a:pt x="1049" y="138"/>
                  <a:pt x="1060" y="138"/>
                </a:cubicBezTo>
                <a:cubicBezTo>
                  <a:pt x="1081" y="138"/>
                  <a:pt x="1092" y="153"/>
                  <a:pt x="1092" y="182"/>
                </a:cubicBezTo>
                <a:cubicBezTo>
                  <a:pt x="1092" y="295"/>
                  <a:pt x="1092" y="295"/>
                  <a:pt x="1092" y="295"/>
                </a:cubicBezTo>
                <a:cubicBezTo>
                  <a:pt x="1153" y="295"/>
                  <a:pt x="1153" y="295"/>
                  <a:pt x="1153" y="295"/>
                </a:cubicBezTo>
                <a:cubicBezTo>
                  <a:pt x="1153" y="173"/>
                  <a:pt x="1153" y="173"/>
                  <a:pt x="1153" y="173"/>
                </a:cubicBezTo>
                <a:cubicBezTo>
                  <a:pt x="1153" y="118"/>
                  <a:pt x="1131" y="91"/>
                  <a:pt x="1086" y="91"/>
                </a:cubicBezTo>
                <a:close/>
                <a:moveTo>
                  <a:pt x="1278" y="35"/>
                </a:moveTo>
                <a:cubicBezTo>
                  <a:pt x="1217" y="53"/>
                  <a:pt x="1217" y="53"/>
                  <a:pt x="1217" y="53"/>
                </a:cubicBezTo>
                <a:cubicBezTo>
                  <a:pt x="1217" y="96"/>
                  <a:pt x="1217" y="96"/>
                  <a:pt x="1217" y="96"/>
                </a:cubicBezTo>
                <a:cubicBezTo>
                  <a:pt x="1184" y="96"/>
                  <a:pt x="1184" y="96"/>
                  <a:pt x="1184" y="96"/>
                </a:cubicBezTo>
                <a:cubicBezTo>
                  <a:pt x="1184" y="141"/>
                  <a:pt x="1184" y="141"/>
                  <a:pt x="1184" y="141"/>
                </a:cubicBezTo>
                <a:cubicBezTo>
                  <a:pt x="1217" y="141"/>
                  <a:pt x="1217" y="141"/>
                  <a:pt x="1217" y="141"/>
                </a:cubicBezTo>
                <a:cubicBezTo>
                  <a:pt x="1217" y="232"/>
                  <a:pt x="1217" y="232"/>
                  <a:pt x="1217" y="232"/>
                </a:cubicBezTo>
                <a:cubicBezTo>
                  <a:pt x="1217" y="277"/>
                  <a:pt x="1238" y="300"/>
                  <a:pt x="1282" y="300"/>
                </a:cubicBezTo>
                <a:cubicBezTo>
                  <a:pt x="1300" y="300"/>
                  <a:pt x="1314" y="297"/>
                  <a:pt x="1323" y="293"/>
                </a:cubicBezTo>
                <a:cubicBezTo>
                  <a:pt x="1323" y="247"/>
                  <a:pt x="1323" y="247"/>
                  <a:pt x="1323" y="247"/>
                </a:cubicBezTo>
                <a:cubicBezTo>
                  <a:pt x="1316" y="251"/>
                  <a:pt x="1309" y="253"/>
                  <a:pt x="1303" y="253"/>
                </a:cubicBezTo>
                <a:cubicBezTo>
                  <a:pt x="1286" y="253"/>
                  <a:pt x="1278" y="242"/>
                  <a:pt x="1278" y="222"/>
                </a:cubicBezTo>
                <a:cubicBezTo>
                  <a:pt x="1278" y="141"/>
                  <a:pt x="1278" y="141"/>
                  <a:pt x="1278" y="141"/>
                </a:cubicBezTo>
                <a:cubicBezTo>
                  <a:pt x="1323" y="141"/>
                  <a:pt x="1323" y="141"/>
                  <a:pt x="1323" y="141"/>
                </a:cubicBezTo>
                <a:cubicBezTo>
                  <a:pt x="1323" y="96"/>
                  <a:pt x="1323" y="96"/>
                  <a:pt x="1323" y="96"/>
                </a:cubicBezTo>
                <a:cubicBezTo>
                  <a:pt x="1278" y="96"/>
                  <a:pt x="1278" y="96"/>
                  <a:pt x="1278" y="96"/>
                </a:cubicBezTo>
                <a:lnTo>
                  <a:pt x="1278" y="35"/>
                </a:lnTo>
                <a:close/>
                <a:moveTo>
                  <a:pt x="1385" y="236"/>
                </a:moveTo>
                <a:cubicBezTo>
                  <a:pt x="1374" y="236"/>
                  <a:pt x="1365" y="239"/>
                  <a:pt x="1359" y="245"/>
                </a:cubicBezTo>
                <a:cubicBezTo>
                  <a:pt x="1352" y="251"/>
                  <a:pt x="1348" y="258"/>
                  <a:pt x="1348" y="268"/>
                </a:cubicBezTo>
                <a:cubicBezTo>
                  <a:pt x="1348" y="277"/>
                  <a:pt x="1352" y="284"/>
                  <a:pt x="1358" y="291"/>
                </a:cubicBezTo>
                <a:cubicBezTo>
                  <a:pt x="1365" y="297"/>
                  <a:pt x="1373" y="300"/>
                  <a:pt x="1384" y="300"/>
                </a:cubicBezTo>
                <a:cubicBezTo>
                  <a:pt x="1394" y="300"/>
                  <a:pt x="1403" y="297"/>
                  <a:pt x="1410" y="291"/>
                </a:cubicBezTo>
                <a:cubicBezTo>
                  <a:pt x="1417" y="285"/>
                  <a:pt x="1420" y="277"/>
                  <a:pt x="1420" y="268"/>
                </a:cubicBezTo>
                <a:cubicBezTo>
                  <a:pt x="1420" y="258"/>
                  <a:pt x="1417" y="251"/>
                  <a:pt x="1410" y="245"/>
                </a:cubicBezTo>
                <a:cubicBezTo>
                  <a:pt x="1404" y="239"/>
                  <a:pt x="1395" y="236"/>
                  <a:pt x="1385" y="236"/>
                </a:cubicBezTo>
                <a:close/>
                <a:moveTo>
                  <a:pt x="1588" y="91"/>
                </a:moveTo>
                <a:cubicBezTo>
                  <a:pt x="1560" y="91"/>
                  <a:pt x="1539" y="103"/>
                  <a:pt x="1524" y="127"/>
                </a:cubicBezTo>
                <a:cubicBezTo>
                  <a:pt x="1524" y="127"/>
                  <a:pt x="1524" y="127"/>
                  <a:pt x="1524" y="127"/>
                </a:cubicBezTo>
                <a:cubicBezTo>
                  <a:pt x="1524" y="96"/>
                  <a:pt x="1524" y="96"/>
                  <a:pt x="1524" y="96"/>
                </a:cubicBezTo>
                <a:cubicBezTo>
                  <a:pt x="1462" y="96"/>
                  <a:pt x="1462" y="96"/>
                  <a:pt x="1462" y="96"/>
                </a:cubicBezTo>
                <a:cubicBezTo>
                  <a:pt x="1462" y="295"/>
                  <a:pt x="1462" y="295"/>
                  <a:pt x="1462" y="295"/>
                </a:cubicBezTo>
                <a:cubicBezTo>
                  <a:pt x="1524" y="295"/>
                  <a:pt x="1524" y="295"/>
                  <a:pt x="1524" y="295"/>
                </a:cubicBezTo>
                <a:cubicBezTo>
                  <a:pt x="1524" y="181"/>
                  <a:pt x="1524" y="181"/>
                  <a:pt x="1524" y="181"/>
                </a:cubicBezTo>
                <a:cubicBezTo>
                  <a:pt x="1524" y="169"/>
                  <a:pt x="1527" y="158"/>
                  <a:pt x="1534" y="150"/>
                </a:cubicBezTo>
                <a:cubicBezTo>
                  <a:pt x="1541" y="142"/>
                  <a:pt x="1550" y="138"/>
                  <a:pt x="1560" y="138"/>
                </a:cubicBezTo>
                <a:cubicBezTo>
                  <a:pt x="1582" y="138"/>
                  <a:pt x="1593" y="153"/>
                  <a:pt x="1593" y="184"/>
                </a:cubicBezTo>
                <a:cubicBezTo>
                  <a:pt x="1593" y="295"/>
                  <a:pt x="1593" y="295"/>
                  <a:pt x="1593" y="295"/>
                </a:cubicBezTo>
                <a:cubicBezTo>
                  <a:pt x="1655" y="295"/>
                  <a:pt x="1655" y="295"/>
                  <a:pt x="1655" y="295"/>
                </a:cubicBezTo>
                <a:cubicBezTo>
                  <a:pt x="1655" y="173"/>
                  <a:pt x="1655" y="173"/>
                  <a:pt x="1655" y="173"/>
                </a:cubicBezTo>
                <a:cubicBezTo>
                  <a:pt x="1655" y="118"/>
                  <a:pt x="1632" y="91"/>
                  <a:pt x="1588" y="91"/>
                </a:cubicBezTo>
                <a:close/>
                <a:moveTo>
                  <a:pt x="1703" y="0"/>
                </a:moveTo>
                <a:cubicBezTo>
                  <a:pt x="1703" y="295"/>
                  <a:pt x="1703" y="295"/>
                  <a:pt x="1703" y="295"/>
                </a:cubicBezTo>
                <a:cubicBezTo>
                  <a:pt x="1765" y="295"/>
                  <a:pt x="1765" y="295"/>
                  <a:pt x="1765" y="295"/>
                </a:cubicBezTo>
                <a:cubicBezTo>
                  <a:pt x="1765" y="0"/>
                  <a:pt x="1765" y="0"/>
                  <a:pt x="1765" y="0"/>
                </a:cubicBezTo>
                <a:lnTo>
                  <a:pt x="17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9">
            <a:extLst>
              <a:ext uri="{FF2B5EF4-FFF2-40B4-BE49-F238E27FC236}">
                <a16:creationId xmlns:a16="http://schemas.microsoft.com/office/drawing/2014/main" id="{CDC6A206-75AC-4A75-97EE-B296C24E1C25}"/>
              </a:ext>
            </a:extLst>
          </p:cNvPr>
          <p:cNvSpPr>
            <a:spLocks noSelect="1"/>
          </p:cNvSpPr>
          <p:nvPr userDrawn="1"/>
        </p:nvSpPr>
        <p:spPr bwMode="gray">
          <a:xfrm>
            <a:off x="9492778" y="6071184"/>
            <a:ext cx="344701" cy="127079"/>
          </a:xfrm>
          <a:custGeom>
            <a:avLst/>
            <a:gdLst>
              <a:gd name="T0" fmla="*/ 316 w 813"/>
              <a:gd name="T1" fmla="*/ 171 h 300"/>
              <a:gd name="T2" fmla="*/ 316 w 813"/>
              <a:gd name="T3" fmla="*/ 295 h 300"/>
              <a:gd name="T4" fmla="*/ 255 w 813"/>
              <a:gd name="T5" fmla="*/ 295 h 300"/>
              <a:gd name="T6" fmla="*/ 255 w 813"/>
              <a:gd name="T7" fmla="*/ 181 h 300"/>
              <a:gd name="T8" fmla="*/ 223 w 813"/>
              <a:gd name="T9" fmla="*/ 138 h 300"/>
              <a:gd name="T10" fmla="*/ 198 w 813"/>
              <a:gd name="T11" fmla="*/ 151 h 300"/>
              <a:gd name="T12" fmla="*/ 189 w 813"/>
              <a:gd name="T13" fmla="*/ 184 h 300"/>
              <a:gd name="T14" fmla="*/ 189 w 813"/>
              <a:gd name="T15" fmla="*/ 295 h 300"/>
              <a:gd name="T16" fmla="*/ 127 w 813"/>
              <a:gd name="T17" fmla="*/ 295 h 300"/>
              <a:gd name="T18" fmla="*/ 127 w 813"/>
              <a:gd name="T19" fmla="*/ 180 h 300"/>
              <a:gd name="T20" fmla="*/ 96 w 813"/>
              <a:gd name="T21" fmla="*/ 138 h 300"/>
              <a:gd name="T22" fmla="*/ 71 w 813"/>
              <a:gd name="T23" fmla="*/ 150 h 300"/>
              <a:gd name="T24" fmla="*/ 61 w 813"/>
              <a:gd name="T25" fmla="*/ 184 h 300"/>
              <a:gd name="T26" fmla="*/ 61 w 813"/>
              <a:gd name="T27" fmla="*/ 295 h 300"/>
              <a:gd name="T28" fmla="*/ 0 w 813"/>
              <a:gd name="T29" fmla="*/ 295 h 300"/>
              <a:gd name="T30" fmla="*/ 0 w 813"/>
              <a:gd name="T31" fmla="*/ 96 h 300"/>
              <a:gd name="T32" fmla="*/ 61 w 813"/>
              <a:gd name="T33" fmla="*/ 96 h 300"/>
              <a:gd name="T34" fmla="*/ 61 w 813"/>
              <a:gd name="T35" fmla="*/ 127 h 300"/>
              <a:gd name="T36" fmla="*/ 62 w 813"/>
              <a:gd name="T37" fmla="*/ 127 h 300"/>
              <a:gd name="T38" fmla="*/ 89 w 813"/>
              <a:gd name="T39" fmla="*/ 101 h 300"/>
              <a:gd name="T40" fmla="*/ 126 w 813"/>
              <a:gd name="T41" fmla="*/ 91 h 300"/>
              <a:gd name="T42" fmla="*/ 184 w 813"/>
              <a:gd name="T43" fmla="*/ 128 h 300"/>
              <a:gd name="T44" fmla="*/ 251 w 813"/>
              <a:gd name="T45" fmla="*/ 91 h 300"/>
              <a:gd name="T46" fmla="*/ 316 w 813"/>
              <a:gd name="T47" fmla="*/ 171 h 300"/>
              <a:gd name="T48" fmla="*/ 551 w 813"/>
              <a:gd name="T49" fmla="*/ 117 h 300"/>
              <a:gd name="T50" fmla="*/ 572 w 813"/>
              <a:gd name="T51" fmla="*/ 190 h 300"/>
              <a:gd name="T52" fmla="*/ 547 w 813"/>
              <a:gd name="T53" fmla="*/ 270 h 300"/>
              <a:gd name="T54" fmla="*/ 482 w 813"/>
              <a:gd name="T55" fmla="*/ 300 h 300"/>
              <a:gd name="T56" fmla="*/ 427 w 813"/>
              <a:gd name="T57" fmla="*/ 272 h 300"/>
              <a:gd name="T58" fmla="*/ 426 w 813"/>
              <a:gd name="T59" fmla="*/ 272 h 300"/>
              <a:gd name="T60" fmla="*/ 426 w 813"/>
              <a:gd name="T61" fmla="*/ 295 h 300"/>
              <a:gd name="T62" fmla="*/ 365 w 813"/>
              <a:gd name="T63" fmla="*/ 295 h 300"/>
              <a:gd name="T64" fmla="*/ 365 w 813"/>
              <a:gd name="T65" fmla="*/ 0 h 300"/>
              <a:gd name="T66" fmla="*/ 426 w 813"/>
              <a:gd name="T67" fmla="*/ 0 h 300"/>
              <a:gd name="T68" fmla="*/ 426 w 813"/>
              <a:gd name="T69" fmla="*/ 126 h 300"/>
              <a:gd name="T70" fmla="*/ 427 w 813"/>
              <a:gd name="T71" fmla="*/ 126 h 300"/>
              <a:gd name="T72" fmla="*/ 492 w 813"/>
              <a:gd name="T73" fmla="*/ 91 h 300"/>
              <a:gd name="T74" fmla="*/ 551 w 813"/>
              <a:gd name="T75" fmla="*/ 117 h 300"/>
              <a:gd name="T76" fmla="*/ 509 w 813"/>
              <a:gd name="T77" fmla="*/ 191 h 300"/>
              <a:gd name="T78" fmla="*/ 498 w 813"/>
              <a:gd name="T79" fmla="*/ 152 h 300"/>
              <a:gd name="T80" fmla="*/ 468 w 813"/>
              <a:gd name="T81" fmla="*/ 138 h 300"/>
              <a:gd name="T82" fmla="*/ 437 w 813"/>
              <a:gd name="T83" fmla="*/ 152 h 300"/>
              <a:gd name="T84" fmla="*/ 425 w 813"/>
              <a:gd name="T85" fmla="*/ 188 h 300"/>
              <a:gd name="T86" fmla="*/ 425 w 813"/>
              <a:gd name="T87" fmla="*/ 208 h 300"/>
              <a:gd name="T88" fmla="*/ 436 w 813"/>
              <a:gd name="T89" fmla="*/ 240 h 300"/>
              <a:gd name="T90" fmla="*/ 465 w 813"/>
              <a:gd name="T91" fmla="*/ 253 h 300"/>
              <a:gd name="T92" fmla="*/ 497 w 813"/>
              <a:gd name="T93" fmla="*/ 237 h 300"/>
              <a:gd name="T94" fmla="*/ 509 w 813"/>
              <a:gd name="T95" fmla="*/ 191 h 300"/>
              <a:gd name="T96" fmla="*/ 813 w 813"/>
              <a:gd name="T97" fmla="*/ 193 h 300"/>
              <a:gd name="T98" fmla="*/ 784 w 813"/>
              <a:gd name="T99" fmla="*/ 271 h 300"/>
              <a:gd name="T100" fmla="*/ 704 w 813"/>
              <a:gd name="T101" fmla="*/ 300 h 300"/>
              <a:gd name="T102" fmla="*/ 626 w 813"/>
              <a:gd name="T103" fmla="*/ 272 h 300"/>
              <a:gd name="T104" fmla="*/ 597 w 813"/>
              <a:gd name="T105" fmla="*/ 196 h 300"/>
              <a:gd name="T106" fmla="*/ 627 w 813"/>
              <a:gd name="T107" fmla="*/ 119 h 300"/>
              <a:gd name="T108" fmla="*/ 707 w 813"/>
              <a:gd name="T109" fmla="*/ 91 h 300"/>
              <a:gd name="T110" fmla="*/ 785 w 813"/>
              <a:gd name="T111" fmla="*/ 119 h 300"/>
              <a:gd name="T112" fmla="*/ 813 w 813"/>
              <a:gd name="T113" fmla="*/ 193 h 300"/>
              <a:gd name="T114" fmla="*/ 750 w 813"/>
              <a:gd name="T115" fmla="*/ 194 h 300"/>
              <a:gd name="T116" fmla="*/ 706 w 813"/>
              <a:gd name="T117" fmla="*/ 138 h 300"/>
              <a:gd name="T118" fmla="*/ 672 w 813"/>
              <a:gd name="T119" fmla="*/ 153 h 300"/>
              <a:gd name="T120" fmla="*/ 660 w 813"/>
              <a:gd name="T121" fmla="*/ 195 h 300"/>
              <a:gd name="T122" fmla="*/ 706 w 813"/>
              <a:gd name="T123" fmla="*/ 253 h 300"/>
              <a:gd name="T124" fmla="*/ 750 w 813"/>
              <a:gd name="T125" fmla="*/ 19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300">
                <a:moveTo>
                  <a:pt x="316" y="171"/>
                </a:moveTo>
                <a:cubicBezTo>
                  <a:pt x="316" y="295"/>
                  <a:pt x="316" y="295"/>
                  <a:pt x="316" y="295"/>
                </a:cubicBezTo>
                <a:cubicBezTo>
                  <a:pt x="255" y="295"/>
                  <a:pt x="255" y="295"/>
                  <a:pt x="255" y="295"/>
                </a:cubicBezTo>
                <a:cubicBezTo>
                  <a:pt x="255" y="181"/>
                  <a:pt x="255" y="181"/>
                  <a:pt x="255" y="181"/>
                </a:cubicBezTo>
                <a:cubicBezTo>
                  <a:pt x="255" y="152"/>
                  <a:pt x="244" y="138"/>
                  <a:pt x="223" y="138"/>
                </a:cubicBezTo>
                <a:cubicBezTo>
                  <a:pt x="213" y="138"/>
                  <a:pt x="204" y="142"/>
                  <a:pt x="198" y="151"/>
                </a:cubicBezTo>
                <a:cubicBezTo>
                  <a:pt x="192" y="160"/>
                  <a:pt x="189" y="171"/>
                  <a:pt x="189" y="184"/>
                </a:cubicBezTo>
                <a:cubicBezTo>
                  <a:pt x="189" y="295"/>
                  <a:pt x="189" y="295"/>
                  <a:pt x="189" y="295"/>
                </a:cubicBezTo>
                <a:cubicBezTo>
                  <a:pt x="127" y="295"/>
                  <a:pt x="127" y="295"/>
                  <a:pt x="127" y="295"/>
                </a:cubicBezTo>
                <a:cubicBezTo>
                  <a:pt x="127" y="180"/>
                  <a:pt x="127" y="180"/>
                  <a:pt x="127" y="180"/>
                </a:cubicBezTo>
                <a:cubicBezTo>
                  <a:pt x="127" y="152"/>
                  <a:pt x="117" y="138"/>
                  <a:pt x="96" y="138"/>
                </a:cubicBezTo>
                <a:cubicBezTo>
                  <a:pt x="85" y="138"/>
                  <a:pt x="77" y="142"/>
                  <a:pt x="71" y="150"/>
                </a:cubicBezTo>
                <a:cubicBezTo>
                  <a:pt x="64" y="159"/>
                  <a:pt x="61" y="170"/>
                  <a:pt x="61" y="184"/>
                </a:cubicBezTo>
                <a:cubicBezTo>
                  <a:pt x="61" y="295"/>
                  <a:pt x="61" y="295"/>
                  <a:pt x="61" y="295"/>
                </a:cubicBezTo>
                <a:cubicBezTo>
                  <a:pt x="0" y="295"/>
                  <a:pt x="0" y="295"/>
                  <a:pt x="0" y="295"/>
                </a:cubicBezTo>
                <a:cubicBezTo>
                  <a:pt x="0" y="96"/>
                  <a:pt x="0" y="96"/>
                  <a:pt x="0" y="96"/>
                </a:cubicBezTo>
                <a:cubicBezTo>
                  <a:pt x="61" y="96"/>
                  <a:pt x="61" y="96"/>
                  <a:pt x="61" y="96"/>
                </a:cubicBezTo>
                <a:cubicBezTo>
                  <a:pt x="61" y="127"/>
                  <a:pt x="61" y="127"/>
                  <a:pt x="61" y="127"/>
                </a:cubicBezTo>
                <a:cubicBezTo>
                  <a:pt x="62" y="127"/>
                  <a:pt x="62" y="127"/>
                  <a:pt x="62" y="127"/>
                </a:cubicBezTo>
                <a:cubicBezTo>
                  <a:pt x="68" y="116"/>
                  <a:pt x="77" y="108"/>
                  <a:pt x="89" y="101"/>
                </a:cubicBezTo>
                <a:cubicBezTo>
                  <a:pt x="100" y="94"/>
                  <a:pt x="113" y="91"/>
                  <a:pt x="126" y="91"/>
                </a:cubicBezTo>
                <a:cubicBezTo>
                  <a:pt x="154" y="91"/>
                  <a:pt x="174" y="103"/>
                  <a:pt x="184" y="128"/>
                </a:cubicBezTo>
                <a:cubicBezTo>
                  <a:pt x="199" y="103"/>
                  <a:pt x="222" y="91"/>
                  <a:pt x="251" y="91"/>
                </a:cubicBezTo>
                <a:cubicBezTo>
                  <a:pt x="294" y="91"/>
                  <a:pt x="316" y="118"/>
                  <a:pt x="316" y="171"/>
                </a:cubicBezTo>
                <a:close/>
                <a:moveTo>
                  <a:pt x="551" y="117"/>
                </a:moveTo>
                <a:cubicBezTo>
                  <a:pt x="565" y="135"/>
                  <a:pt x="572" y="159"/>
                  <a:pt x="572" y="190"/>
                </a:cubicBezTo>
                <a:cubicBezTo>
                  <a:pt x="572" y="223"/>
                  <a:pt x="564" y="250"/>
                  <a:pt x="547" y="270"/>
                </a:cubicBezTo>
                <a:cubicBezTo>
                  <a:pt x="531" y="290"/>
                  <a:pt x="510" y="300"/>
                  <a:pt x="482" y="300"/>
                </a:cubicBezTo>
                <a:cubicBezTo>
                  <a:pt x="458" y="300"/>
                  <a:pt x="439" y="291"/>
                  <a:pt x="427" y="272"/>
                </a:cubicBezTo>
                <a:cubicBezTo>
                  <a:pt x="426" y="272"/>
                  <a:pt x="426" y="272"/>
                  <a:pt x="426" y="272"/>
                </a:cubicBezTo>
                <a:cubicBezTo>
                  <a:pt x="426" y="295"/>
                  <a:pt x="426" y="295"/>
                  <a:pt x="426" y="295"/>
                </a:cubicBezTo>
                <a:cubicBezTo>
                  <a:pt x="365" y="295"/>
                  <a:pt x="365" y="295"/>
                  <a:pt x="365" y="295"/>
                </a:cubicBezTo>
                <a:cubicBezTo>
                  <a:pt x="365" y="0"/>
                  <a:pt x="365" y="0"/>
                  <a:pt x="365" y="0"/>
                </a:cubicBezTo>
                <a:cubicBezTo>
                  <a:pt x="426" y="0"/>
                  <a:pt x="426" y="0"/>
                  <a:pt x="426" y="0"/>
                </a:cubicBezTo>
                <a:cubicBezTo>
                  <a:pt x="426" y="126"/>
                  <a:pt x="426" y="126"/>
                  <a:pt x="426" y="126"/>
                </a:cubicBezTo>
                <a:cubicBezTo>
                  <a:pt x="427" y="126"/>
                  <a:pt x="427" y="126"/>
                  <a:pt x="427" y="126"/>
                </a:cubicBezTo>
                <a:cubicBezTo>
                  <a:pt x="442" y="103"/>
                  <a:pt x="464" y="91"/>
                  <a:pt x="492" y="91"/>
                </a:cubicBezTo>
                <a:cubicBezTo>
                  <a:pt x="517" y="91"/>
                  <a:pt x="537" y="100"/>
                  <a:pt x="551" y="117"/>
                </a:cubicBezTo>
                <a:close/>
                <a:moveTo>
                  <a:pt x="509" y="191"/>
                </a:moveTo>
                <a:cubicBezTo>
                  <a:pt x="509" y="174"/>
                  <a:pt x="505" y="161"/>
                  <a:pt x="498" y="152"/>
                </a:cubicBezTo>
                <a:cubicBezTo>
                  <a:pt x="491" y="143"/>
                  <a:pt x="481" y="138"/>
                  <a:pt x="468" y="138"/>
                </a:cubicBezTo>
                <a:cubicBezTo>
                  <a:pt x="456" y="138"/>
                  <a:pt x="445" y="143"/>
                  <a:pt x="437" y="152"/>
                </a:cubicBezTo>
                <a:cubicBezTo>
                  <a:pt x="429" y="161"/>
                  <a:pt x="425" y="173"/>
                  <a:pt x="425" y="188"/>
                </a:cubicBezTo>
                <a:cubicBezTo>
                  <a:pt x="425" y="208"/>
                  <a:pt x="425" y="208"/>
                  <a:pt x="425" y="208"/>
                </a:cubicBezTo>
                <a:cubicBezTo>
                  <a:pt x="425" y="221"/>
                  <a:pt x="429" y="232"/>
                  <a:pt x="436" y="240"/>
                </a:cubicBezTo>
                <a:cubicBezTo>
                  <a:pt x="444" y="249"/>
                  <a:pt x="453" y="253"/>
                  <a:pt x="465" y="253"/>
                </a:cubicBezTo>
                <a:cubicBezTo>
                  <a:pt x="479" y="253"/>
                  <a:pt x="489" y="247"/>
                  <a:pt x="497" y="237"/>
                </a:cubicBezTo>
                <a:cubicBezTo>
                  <a:pt x="505" y="226"/>
                  <a:pt x="509" y="210"/>
                  <a:pt x="509" y="191"/>
                </a:cubicBezTo>
                <a:close/>
                <a:moveTo>
                  <a:pt x="813" y="193"/>
                </a:moveTo>
                <a:cubicBezTo>
                  <a:pt x="813" y="226"/>
                  <a:pt x="803" y="252"/>
                  <a:pt x="784" y="271"/>
                </a:cubicBezTo>
                <a:cubicBezTo>
                  <a:pt x="764" y="290"/>
                  <a:pt x="738" y="300"/>
                  <a:pt x="704" y="300"/>
                </a:cubicBezTo>
                <a:cubicBezTo>
                  <a:pt x="671" y="300"/>
                  <a:pt x="645" y="291"/>
                  <a:pt x="626" y="272"/>
                </a:cubicBezTo>
                <a:cubicBezTo>
                  <a:pt x="607" y="253"/>
                  <a:pt x="597" y="228"/>
                  <a:pt x="597" y="196"/>
                </a:cubicBezTo>
                <a:cubicBezTo>
                  <a:pt x="597" y="163"/>
                  <a:pt x="607" y="137"/>
                  <a:pt x="627" y="119"/>
                </a:cubicBezTo>
                <a:cubicBezTo>
                  <a:pt x="647" y="100"/>
                  <a:pt x="673" y="91"/>
                  <a:pt x="707" y="91"/>
                </a:cubicBezTo>
                <a:cubicBezTo>
                  <a:pt x="740" y="91"/>
                  <a:pt x="766" y="100"/>
                  <a:pt x="785" y="119"/>
                </a:cubicBezTo>
                <a:cubicBezTo>
                  <a:pt x="804" y="137"/>
                  <a:pt x="813" y="162"/>
                  <a:pt x="813" y="193"/>
                </a:cubicBezTo>
                <a:close/>
                <a:moveTo>
                  <a:pt x="750" y="194"/>
                </a:moveTo>
                <a:cubicBezTo>
                  <a:pt x="750" y="157"/>
                  <a:pt x="735" y="138"/>
                  <a:pt x="706" y="138"/>
                </a:cubicBezTo>
                <a:cubicBezTo>
                  <a:pt x="691" y="138"/>
                  <a:pt x="680" y="143"/>
                  <a:pt x="672" y="153"/>
                </a:cubicBezTo>
                <a:cubicBezTo>
                  <a:pt x="664" y="163"/>
                  <a:pt x="660" y="177"/>
                  <a:pt x="660" y="195"/>
                </a:cubicBezTo>
                <a:cubicBezTo>
                  <a:pt x="660" y="234"/>
                  <a:pt x="675" y="253"/>
                  <a:pt x="706" y="253"/>
                </a:cubicBezTo>
                <a:cubicBezTo>
                  <a:pt x="736" y="253"/>
                  <a:pt x="750" y="233"/>
                  <a:pt x="750" y="19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13">
            <a:extLst>
              <a:ext uri="{FF2B5EF4-FFF2-40B4-BE49-F238E27FC236}">
                <a16:creationId xmlns:a16="http://schemas.microsoft.com/office/drawing/2014/main" id="{31D0FF1F-7CCB-4A92-903F-3DD77450A463}"/>
              </a:ext>
            </a:extLst>
          </p:cNvPr>
          <p:cNvSpPr>
            <a:spLocks noSelect="1"/>
          </p:cNvSpPr>
          <p:nvPr userDrawn="1"/>
        </p:nvSpPr>
        <p:spPr bwMode="gray">
          <a:xfrm>
            <a:off x="4763" y="719138"/>
            <a:ext cx="2298700" cy="1441450"/>
          </a:xfrm>
          <a:custGeom>
            <a:avLst/>
            <a:gdLst>
              <a:gd name="T0" fmla="*/ 5433 w 5433"/>
              <a:gd name="T1" fmla="*/ 750 h 3403"/>
              <a:gd name="T2" fmla="*/ 4683 w 5433"/>
              <a:gd name="T3" fmla="*/ 0 h 3403"/>
              <a:gd name="T4" fmla="*/ 0 w 5433"/>
              <a:gd name="T5" fmla="*/ 0 h 3403"/>
              <a:gd name="T6" fmla="*/ 0 w 5433"/>
              <a:gd name="T7" fmla="*/ 3403 h 3403"/>
              <a:gd name="T8" fmla="*/ 5433 w 5433"/>
              <a:gd name="T9" fmla="*/ 3403 h 3403"/>
              <a:gd name="T10" fmla="*/ 5433 w 5433"/>
              <a:gd name="T11" fmla="*/ 750 h 3403"/>
            </a:gdLst>
            <a:ahLst/>
            <a:cxnLst>
              <a:cxn ang="0">
                <a:pos x="T0" y="T1"/>
              </a:cxn>
              <a:cxn ang="0">
                <a:pos x="T2" y="T3"/>
              </a:cxn>
              <a:cxn ang="0">
                <a:pos x="T4" y="T5"/>
              </a:cxn>
              <a:cxn ang="0">
                <a:pos x="T6" y="T7"/>
              </a:cxn>
              <a:cxn ang="0">
                <a:pos x="T8" y="T9"/>
              </a:cxn>
              <a:cxn ang="0">
                <a:pos x="T10" y="T11"/>
              </a:cxn>
            </a:cxnLst>
            <a:rect l="0" t="0" r="r" b="b"/>
            <a:pathLst>
              <a:path w="5433" h="3403">
                <a:moveTo>
                  <a:pt x="5433" y="750"/>
                </a:moveTo>
                <a:cubicBezTo>
                  <a:pt x="5433" y="338"/>
                  <a:pt x="5095" y="0"/>
                  <a:pt x="4683" y="0"/>
                </a:cubicBezTo>
                <a:cubicBezTo>
                  <a:pt x="0" y="0"/>
                  <a:pt x="0" y="0"/>
                  <a:pt x="0" y="0"/>
                </a:cubicBezTo>
                <a:cubicBezTo>
                  <a:pt x="0" y="3403"/>
                  <a:pt x="0" y="3403"/>
                  <a:pt x="0" y="3403"/>
                </a:cubicBezTo>
                <a:cubicBezTo>
                  <a:pt x="5433" y="3403"/>
                  <a:pt x="5433" y="3403"/>
                  <a:pt x="5433" y="3403"/>
                </a:cubicBezTo>
                <a:lnTo>
                  <a:pt x="5433" y="750"/>
                </a:lnTo>
                <a:close/>
              </a:path>
            </a:pathLst>
          </a:custGeom>
          <a:solidFill>
            <a:srgbClr val="009EE2"/>
          </a:solidFill>
          <a:ln>
            <a:noFill/>
          </a:ln>
          <a:effectLst>
            <a:outerShdw blurRad="76200" sx="104000" sy="104000" algn="ctr" rotWithShape="0">
              <a:srgbClr val="D0CECE">
                <a:alpha val="76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26" name="***logo">
            <a:extLst>
              <a:ext uri="{FF2B5EF4-FFF2-40B4-BE49-F238E27FC236}">
                <a16:creationId xmlns:a16="http://schemas.microsoft.com/office/drawing/2014/main" id="{A2409C37-EC2C-4007-89C3-F83F32B5BFF0}"/>
              </a:ext>
            </a:extLst>
          </p:cNvPr>
          <p:cNvPicPr>
            <a:picLocks noSelect="1" noChangeAspect="1"/>
          </p:cNvPicPr>
          <p:nvPr userDrawn="1"/>
        </p:nvPicPr>
        <p:blipFill>
          <a:blip r:embed="rId3"/>
          <a:stretch>
            <a:fillRect/>
          </a:stretch>
        </p:blipFill>
        <p:spPr bwMode="gray">
          <a:xfrm>
            <a:off x="4680" y="719280"/>
            <a:ext cx="2298600" cy="1440600"/>
          </a:xfrm>
          <a:prstGeom prst="rect">
            <a:avLst/>
          </a:prstGeom>
        </p:spPr>
      </p:pic>
    </p:spTree>
    <p:extLst>
      <p:ext uri="{BB962C8B-B14F-4D97-AF65-F5344CB8AC3E}">
        <p14:creationId xmlns:p14="http://schemas.microsoft.com/office/powerpoint/2010/main" val="279725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noProof="1"/>
              <a:t>[Titel]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14" name="Afbeelding 13" hidden="1">
            <a:extLst>
              <a:ext uri="{FF2B5EF4-FFF2-40B4-BE49-F238E27FC236}">
                <a16:creationId xmlns:a16="http://schemas.microsoft.com/office/drawing/2014/main" id="{60ABDAD1-1417-4A76-B2E5-DEB5397BB4D7}"/>
              </a:ext>
            </a:extLst>
          </p:cNvPr>
          <p:cNvPicPr>
            <a:picLocks noSelect="1" noChangeAspect="1"/>
          </p:cNvPicPr>
          <p:nvPr userDrawn="1"/>
        </p:nvPicPr>
        <p:blipFill>
          <a:blip r:embed="rId12"/>
          <a:stretch>
            <a:fillRect/>
          </a:stretch>
        </p:blipFill>
        <p:spPr>
          <a:xfrm>
            <a:off x="3393" y="0"/>
            <a:ext cx="12188389" cy="6858000"/>
          </a:xfrm>
          <a:prstGeom prst="rect">
            <a:avLst/>
          </a:prstGeom>
        </p:spPr>
      </p:pic>
      <p:pic>
        <p:nvPicPr>
          <p:cNvPr id="10" name="***druppels">
            <a:extLst>
              <a:ext uri="{FF2B5EF4-FFF2-40B4-BE49-F238E27FC236}">
                <a16:creationId xmlns:a16="http://schemas.microsoft.com/office/drawing/2014/main" id="{720F36EC-87A9-44DD-BB0D-0AAA2D3BE9E8}"/>
              </a:ext>
            </a:extLst>
          </p:cNvPr>
          <p:cNvPicPr>
            <a:picLocks noSelect="1" noChangeAspect="1"/>
          </p:cNvPicPr>
          <p:nvPr userDrawn="1"/>
        </p:nvPicPr>
        <p:blipFill>
          <a:blip r:embed="rId13"/>
          <a:stretch>
            <a:fillRect/>
          </a:stretch>
        </p:blipFill>
        <p:spPr bwMode="gray">
          <a:xfrm>
            <a:off x="0" y="0"/>
            <a:ext cx="2529840" cy="6858000"/>
          </a:xfrm>
          <a:prstGeom prst="rect">
            <a:avLst/>
          </a:prstGeom>
        </p:spPr>
      </p:pic>
      <p:sp>
        <p:nvSpPr>
          <p:cNvPr id="2" name="Tijdelijke aanduiding voor titel 1"/>
          <p:cNvSpPr>
            <a:spLocks noGrp="1" noSelect="1"/>
          </p:cNvSpPr>
          <p:nvPr>
            <p:ph type="title"/>
          </p:nvPr>
        </p:nvSpPr>
        <p:spPr bwMode="gray">
          <a:xfrm>
            <a:off x="1328739" y="377788"/>
            <a:ext cx="8153224" cy="1143000"/>
          </a:xfrm>
          <a:prstGeom prst="rect">
            <a:avLst/>
          </a:prstGeom>
        </p:spPr>
        <p:txBody>
          <a:bodyPr vert="horz" lIns="0" tIns="0" rIns="0" bIns="0" rtlCol="0" anchor="b">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1345059" y="2312876"/>
            <a:ext cx="8712968" cy="3384377"/>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JU-LEVEL4=Kop</a:t>
            </a:r>
          </a:p>
          <a:p>
            <a:pPr lvl="4"/>
            <a:r>
              <a:rPr lang="nl-NL" noProof="1"/>
              <a:t>JU-LEVEL5=Basistekst</a:t>
            </a:r>
          </a:p>
          <a:p>
            <a:pPr lvl="5"/>
            <a:r>
              <a:rPr lang="nl-NL" noProof="1"/>
              <a:t>JU-LEVEL6=Zwevend 1e niveau</a:t>
            </a:r>
          </a:p>
          <a:p>
            <a:pPr lvl="6"/>
            <a:r>
              <a:rPr lang="nl-NL" noProof="1"/>
              <a:t>JU-LEVEL7=Zwevend 2e niveau</a:t>
            </a:r>
          </a:p>
          <a:p>
            <a:pPr lvl="7"/>
            <a:r>
              <a:rPr lang="nl-NL" noProof="1"/>
              <a:t>JU-LEVEL8=Zwevend 3e niveau</a:t>
            </a:r>
          </a:p>
          <a:p>
            <a:pPr lvl="8"/>
            <a:r>
              <a:rPr lang="nl-NL" noProof="1"/>
              <a:t>JU-LEVEL9=Negende niveau</a:t>
            </a:r>
          </a:p>
        </p:txBody>
      </p:sp>
      <p:sp>
        <p:nvSpPr>
          <p:cNvPr id="4" name="Tijdelijke aanduiding voor datum 3"/>
          <p:cNvSpPr>
            <a:spLocks noGrp="1" noSelect="1"/>
          </p:cNvSpPr>
          <p:nvPr>
            <p:ph type="dt" sz="half" idx="2"/>
          </p:nvPr>
        </p:nvSpPr>
        <p:spPr bwMode="gray">
          <a:xfrm>
            <a:off x="184547" y="6021288"/>
            <a:ext cx="1705099" cy="252000"/>
          </a:xfrm>
          <a:prstGeom prst="rect">
            <a:avLst/>
          </a:prstGeom>
        </p:spPr>
        <p:txBody>
          <a:bodyPr vert="horz" lIns="0" tIns="0" rIns="0" bIns="0" rtlCol="0" anchor="t">
            <a:noAutofit/>
          </a:bodyPr>
          <a:lstStyle>
            <a:lvl1pPr algn="r">
              <a:defRPr sz="1600" b="1">
                <a:solidFill>
                  <a:schemeClr val="bg1"/>
                </a:solidFill>
                <a:latin typeface="+mj-lt"/>
              </a:defRPr>
            </a:lvl1pPr>
          </a:lstStyle>
          <a:p>
            <a:fld id="{2923B9C5-BE15-4844-92EA-6B5A4B794705}" type="datetime4">
              <a:rPr lang="nl-NL" noProof="1" smtClean="0"/>
              <a:pPr/>
              <a:t>25 januari 2023</a:t>
            </a:fld>
            <a:endParaRPr lang="nl-NL" noProof="1"/>
          </a:p>
        </p:txBody>
      </p:sp>
      <p:sp>
        <p:nvSpPr>
          <p:cNvPr id="5" name="Tijdelijke aanduiding voor voettekst 4"/>
          <p:cNvSpPr>
            <a:spLocks noGrp="1" noSelect="1"/>
          </p:cNvSpPr>
          <p:nvPr>
            <p:ph type="ftr" sz="quarter" idx="3"/>
          </p:nvPr>
        </p:nvSpPr>
        <p:spPr bwMode="gray">
          <a:xfrm>
            <a:off x="2101143" y="6021288"/>
            <a:ext cx="6265512" cy="252000"/>
          </a:xfrm>
          <a:prstGeom prst="rect">
            <a:avLst/>
          </a:prstGeom>
        </p:spPr>
        <p:txBody>
          <a:bodyPr vert="horz" lIns="0" tIns="0" rIns="0" bIns="0" rtlCol="0" anchor="t">
            <a:noAutofit/>
          </a:bodyPr>
          <a:lstStyle>
            <a:lvl1pPr algn="l">
              <a:defRPr sz="1600" b="1">
                <a:solidFill>
                  <a:schemeClr val="bg1"/>
                </a:solidFill>
                <a:latin typeface="+mj-lt"/>
              </a:defRPr>
            </a:lvl1pPr>
          </a:lstStyle>
          <a:p>
            <a:r>
              <a:rPr lang="nl-NL" noProof="1"/>
              <a:t>[Voornaam Achternaam]</a:t>
            </a:r>
          </a:p>
        </p:txBody>
      </p:sp>
      <p:sp>
        <p:nvSpPr>
          <p:cNvPr id="6" name="Tijdelijke aanduiding voor dianummer 5"/>
          <p:cNvSpPr>
            <a:spLocks noGrp="1" noSelect="1"/>
          </p:cNvSpPr>
          <p:nvPr>
            <p:ph type="sldNum" sz="quarter" idx="4"/>
          </p:nvPr>
        </p:nvSpPr>
        <p:spPr bwMode="gray">
          <a:xfrm>
            <a:off x="9986020" y="6021288"/>
            <a:ext cx="1613802" cy="252000"/>
          </a:xfrm>
          <a:prstGeom prst="rect">
            <a:avLst/>
          </a:prstGeom>
        </p:spPr>
        <p:txBody>
          <a:bodyPr vert="horz" lIns="0" tIns="0" rIns="0" bIns="0" rtlCol="0" anchor="ctr">
            <a:noAutofit/>
          </a:bodyPr>
          <a:lstStyle>
            <a:lvl1pPr algn="r">
              <a:defRPr sz="1600" b="1">
                <a:solidFill>
                  <a:schemeClr val="bg1"/>
                </a:solidFill>
                <a:latin typeface="+mj-lt"/>
              </a:defRPr>
            </a:lvl1pPr>
          </a:lstStyle>
          <a:p>
            <a:r>
              <a:rPr lang="nl-NL" noProof="1"/>
              <a:t> </a:t>
            </a:r>
            <a:fld id="{1336C48C-F87C-4E4B-81EF-5027B17D1F61}" type="slidenum">
              <a:rPr lang="nl-NL" noProof="1" smtClean="0"/>
              <a:pPr/>
              <a:t>‹nr.›</a:t>
            </a:fld>
            <a:endParaRPr lang="nl-NL" noProof="1"/>
          </a:p>
        </p:txBody>
      </p:sp>
    </p:spTree>
  </p:cSld>
  <p:clrMap bg1="lt1" tx1="dk1" bg2="lt2" tx2="dk2" accent1="accent1" accent2="accent2" accent3="accent3" accent4="accent4" accent5="accent5" accent6="accent6" hlink="hlink" folHlink="folHlink"/>
  <p:sldLayoutIdLst>
    <p:sldLayoutId id="2147483718" r:id="rId1"/>
    <p:sldLayoutId id="2147483710" r:id="rId2"/>
    <p:sldLayoutId id="2147483711" r:id="rId3"/>
    <p:sldLayoutId id="2147483717" r:id="rId4"/>
    <p:sldLayoutId id="2147483715" r:id="rId5"/>
    <p:sldLayoutId id="2147483719" r:id="rId6"/>
    <p:sldLayoutId id="2147483720" r:id="rId7"/>
    <p:sldLayoutId id="2147483716" r:id="rId8"/>
    <p:sldLayoutId id="2147483713" r:id="rId9"/>
    <p:sldLayoutId id="2147483714" r:id="rId10"/>
  </p:sldLayoutIdLst>
  <p:hf sldNum="0" hdr="0" ftr="0" dt="0"/>
  <p:txStyles>
    <p:titleStyle>
      <a:lvl1pPr algn="l" defTabSz="1088937" rtl="0" eaLnBrk="1" latinLnBrk="0" hangingPunct="1">
        <a:spcBef>
          <a:spcPct val="0"/>
        </a:spcBef>
        <a:buNone/>
        <a:defRPr sz="3500" b="1" kern="1200">
          <a:solidFill>
            <a:schemeClr val="tx1"/>
          </a:solidFill>
          <a:latin typeface="+mj-lt"/>
          <a:ea typeface="+mj-ea"/>
          <a:cs typeface="+mj-cs"/>
        </a:defRPr>
      </a:lvl1pPr>
    </p:titleStyle>
    <p:bodyStyle>
      <a:lvl1pPr marL="230400" indent="-230400" algn="l" defTabSz="1088937" rtl="0" eaLnBrk="1" latinLnBrk="0" hangingPunct="1">
        <a:spcBef>
          <a:spcPts val="0"/>
        </a:spcBef>
        <a:buFont typeface="Arial" pitchFamily="34" charset="0"/>
        <a:buChar char="•"/>
        <a:defRPr sz="2700" b="0" kern="1200" baseline="0">
          <a:solidFill>
            <a:schemeClr val="tx1"/>
          </a:solidFill>
          <a:latin typeface="+mn-lt"/>
          <a:ea typeface="+mn-ea"/>
          <a:cs typeface="+mn-cs"/>
        </a:defRPr>
      </a:lvl1pPr>
      <a:lvl2pPr marL="237600" indent="-237600" algn="l" defTabSz="1088937" rtl="0" eaLnBrk="1" latinLnBrk="0" hangingPunct="1">
        <a:spcBef>
          <a:spcPts val="0"/>
        </a:spcBef>
        <a:buClr>
          <a:schemeClr val="tx1"/>
        </a:buClr>
        <a:buFont typeface="Arial" pitchFamily="34" charset="0"/>
        <a:buChar char="•"/>
        <a:defRPr sz="2700" kern="1200">
          <a:solidFill>
            <a:schemeClr val="accent3"/>
          </a:solidFill>
          <a:latin typeface="+mn-lt"/>
          <a:ea typeface="+mn-ea"/>
          <a:cs typeface="+mn-cs"/>
        </a:defRPr>
      </a:lvl2pPr>
      <a:lvl3pPr marL="475200" indent="-237600" algn="l" defTabSz="1088937" rtl="0" eaLnBrk="1" latinLnBrk="0" hangingPunct="1">
        <a:spcBef>
          <a:spcPts val="0"/>
        </a:spcBef>
        <a:buFont typeface="Arial" pitchFamily="34" charset="0"/>
        <a:buChar char="•"/>
        <a:defRPr sz="1901" b="0" kern="1200">
          <a:solidFill>
            <a:schemeClr val="tx1"/>
          </a:solidFill>
          <a:latin typeface="+mn-lt"/>
          <a:ea typeface="+mn-ea"/>
          <a:cs typeface="+mn-cs"/>
        </a:defRPr>
      </a:lvl3pPr>
      <a:lvl4pPr marL="0" indent="0" algn="l" defTabSz="1088937" rtl="0" eaLnBrk="1" latinLnBrk="0" hangingPunct="1">
        <a:spcBef>
          <a:spcPts val="0"/>
        </a:spcBef>
        <a:buFont typeface="Arial" pitchFamily="34" charset="0"/>
        <a:buNone/>
        <a:defRPr sz="2400" b="1" kern="1200">
          <a:solidFill>
            <a:schemeClr val="tx1"/>
          </a:solidFill>
          <a:latin typeface="+mn-lt"/>
          <a:ea typeface="+mn-ea"/>
          <a:cs typeface="+mn-cs"/>
        </a:defRPr>
      </a:lvl4pPr>
      <a:lvl5pPr marL="0" indent="0" algn="l" defTabSz="1088937" rtl="0" eaLnBrk="1" latinLnBrk="0" hangingPunct="1">
        <a:spcBef>
          <a:spcPts val="1500"/>
        </a:spcBef>
        <a:buFont typeface="Arial" pitchFamily="34" charset="0"/>
        <a:buNone/>
        <a:defRPr sz="2700" kern="1200">
          <a:solidFill>
            <a:schemeClr val="tx1"/>
          </a:solidFill>
          <a:latin typeface="+mn-lt"/>
          <a:ea typeface="+mn-ea"/>
          <a:cs typeface="+mn-cs"/>
        </a:defRPr>
      </a:lvl5pPr>
      <a:lvl6pPr marL="237600" indent="0" algn="l" defTabSz="1088937" rtl="0" eaLnBrk="1" latinLnBrk="0" hangingPunct="1">
        <a:spcBef>
          <a:spcPts val="0"/>
        </a:spcBef>
        <a:buFont typeface="Arial" pitchFamily="34" charset="0"/>
        <a:buNone/>
        <a:defRPr sz="2700" kern="1200">
          <a:solidFill>
            <a:schemeClr val="tx1"/>
          </a:solidFill>
          <a:latin typeface="+mn-lt"/>
          <a:ea typeface="+mn-ea"/>
          <a:cs typeface="+mn-cs"/>
        </a:defRPr>
      </a:lvl6pPr>
      <a:lvl7pPr marL="475200" indent="0" algn="l" defTabSz="1088937" rtl="0" eaLnBrk="1" latinLnBrk="0" hangingPunct="1">
        <a:spcBef>
          <a:spcPts val="0"/>
        </a:spcBef>
        <a:buFont typeface="Arial" pitchFamily="34" charset="0"/>
        <a:buNone/>
        <a:defRPr sz="2101" kern="1200">
          <a:solidFill>
            <a:schemeClr val="tx1"/>
          </a:solidFill>
          <a:latin typeface="+mn-lt"/>
          <a:ea typeface="+mn-ea"/>
          <a:cs typeface="+mn-cs"/>
        </a:defRPr>
      </a:lvl7pPr>
      <a:lvl8pPr marL="712800" indent="0" algn="l" defTabSz="1088937" rtl="0" eaLnBrk="1" latinLnBrk="0" hangingPunct="1">
        <a:spcBef>
          <a:spcPts val="0"/>
        </a:spcBef>
        <a:buFont typeface="Arial" pitchFamily="34" charset="0"/>
        <a:buNone/>
        <a:defRPr sz="1901" kern="1200">
          <a:solidFill>
            <a:schemeClr val="tx1"/>
          </a:solidFill>
          <a:latin typeface="+mn-lt"/>
          <a:ea typeface="+mn-ea"/>
          <a:cs typeface="+mn-cs"/>
        </a:defRPr>
      </a:lvl8pPr>
      <a:lvl9pPr marL="0" indent="0" algn="l" defTabSz="1088937" rtl="0" eaLnBrk="1" latinLnBrk="0" hangingPunct="1">
        <a:spcBef>
          <a:spcPts val="0"/>
        </a:spcBef>
        <a:buFont typeface="Arial" pitchFamily="34" charset="0"/>
        <a:buNone/>
        <a:defRPr sz="1701" kern="1200">
          <a:solidFill>
            <a:schemeClr val="tx1"/>
          </a:solidFill>
          <a:latin typeface="+mn-lt"/>
          <a:ea typeface="+mn-ea"/>
          <a:cs typeface="+mn-cs"/>
        </a:defRPr>
      </a:lvl9pPr>
    </p:bodyStyle>
    <p:otherStyle>
      <a:defPPr>
        <a:defRPr lang="nl-NL"/>
      </a:defPPr>
      <a:lvl1pPr marL="0" algn="l" defTabSz="1088937" rtl="0" eaLnBrk="1" latinLnBrk="0" hangingPunct="1">
        <a:defRPr sz="2101" kern="1200">
          <a:solidFill>
            <a:schemeClr val="tx1"/>
          </a:solidFill>
          <a:latin typeface="+mn-lt"/>
          <a:ea typeface="+mn-ea"/>
          <a:cs typeface="+mn-cs"/>
        </a:defRPr>
      </a:lvl1pPr>
      <a:lvl2pPr marL="544469" algn="l" defTabSz="1088937" rtl="0" eaLnBrk="1" latinLnBrk="0" hangingPunct="1">
        <a:defRPr sz="2101" kern="1200">
          <a:solidFill>
            <a:schemeClr val="tx1"/>
          </a:solidFill>
          <a:latin typeface="+mn-lt"/>
          <a:ea typeface="+mn-ea"/>
          <a:cs typeface="+mn-cs"/>
        </a:defRPr>
      </a:lvl2pPr>
      <a:lvl3pPr marL="1088937" algn="l" defTabSz="1088937" rtl="0" eaLnBrk="1" latinLnBrk="0" hangingPunct="1">
        <a:defRPr sz="2101" kern="1200">
          <a:solidFill>
            <a:schemeClr val="tx1"/>
          </a:solidFill>
          <a:latin typeface="+mn-lt"/>
          <a:ea typeface="+mn-ea"/>
          <a:cs typeface="+mn-cs"/>
        </a:defRPr>
      </a:lvl3pPr>
      <a:lvl4pPr marL="1633406" algn="l" defTabSz="1088937" rtl="0" eaLnBrk="1" latinLnBrk="0" hangingPunct="1">
        <a:defRPr sz="2101" kern="1200">
          <a:solidFill>
            <a:schemeClr val="tx1"/>
          </a:solidFill>
          <a:latin typeface="+mn-lt"/>
          <a:ea typeface="+mn-ea"/>
          <a:cs typeface="+mn-cs"/>
        </a:defRPr>
      </a:lvl4pPr>
      <a:lvl5pPr marL="2177875" algn="l" defTabSz="1088937" rtl="0" eaLnBrk="1" latinLnBrk="0" hangingPunct="1">
        <a:defRPr sz="2101" kern="1200">
          <a:solidFill>
            <a:schemeClr val="tx1"/>
          </a:solidFill>
          <a:latin typeface="+mn-lt"/>
          <a:ea typeface="+mn-ea"/>
          <a:cs typeface="+mn-cs"/>
        </a:defRPr>
      </a:lvl5pPr>
      <a:lvl6pPr marL="2722343" algn="l" defTabSz="1088937" rtl="0" eaLnBrk="1" latinLnBrk="0" hangingPunct="1">
        <a:defRPr sz="2101" kern="1200">
          <a:solidFill>
            <a:schemeClr val="tx1"/>
          </a:solidFill>
          <a:latin typeface="+mn-lt"/>
          <a:ea typeface="+mn-ea"/>
          <a:cs typeface="+mn-cs"/>
        </a:defRPr>
      </a:lvl6pPr>
      <a:lvl7pPr marL="3266811" algn="l" defTabSz="1088937" rtl="0" eaLnBrk="1" latinLnBrk="0" hangingPunct="1">
        <a:defRPr sz="2101" kern="1200">
          <a:solidFill>
            <a:schemeClr val="tx1"/>
          </a:solidFill>
          <a:latin typeface="+mn-lt"/>
          <a:ea typeface="+mn-ea"/>
          <a:cs typeface="+mn-cs"/>
        </a:defRPr>
      </a:lvl7pPr>
      <a:lvl8pPr marL="3811280" algn="l" defTabSz="1088937" rtl="0" eaLnBrk="1" latinLnBrk="0" hangingPunct="1">
        <a:defRPr sz="2101" kern="1200">
          <a:solidFill>
            <a:schemeClr val="tx1"/>
          </a:solidFill>
          <a:latin typeface="+mn-lt"/>
          <a:ea typeface="+mn-ea"/>
          <a:cs typeface="+mn-cs"/>
        </a:defRPr>
      </a:lvl8pPr>
      <a:lvl9pPr marL="4355749" algn="l" defTabSz="1088937" rtl="0" eaLnBrk="1" latinLnBrk="0" hangingPunct="1">
        <a:defRPr sz="21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2GbYHQshq2w?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880DD-08C7-4DE2-BE96-59E18BF4D866}"/>
              </a:ext>
            </a:extLst>
          </p:cNvPr>
          <p:cNvSpPr>
            <a:spLocks noGrp="1"/>
          </p:cNvSpPr>
          <p:nvPr>
            <p:ph type="ctrTitle"/>
          </p:nvPr>
        </p:nvSpPr>
        <p:spPr>
          <a:xfrm>
            <a:off x="1201043" y="3068960"/>
            <a:ext cx="9152649" cy="1758057"/>
          </a:xfrm>
        </p:spPr>
        <p:txBody>
          <a:bodyPr/>
          <a:lstStyle/>
          <a:p>
            <a:r>
              <a:rPr lang="nl-NL" sz="4800"/>
              <a:t>P10– </a:t>
            </a:r>
            <a:r>
              <a:rPr lang="nl-NL" sz="4800" dirty="0"/>
              <a:t>les 5 : Vak: Omgaan met grensoverschrijdend gedrag</a:t>
            </a:r>
            <a:endParaRPr lang="nl-NL" sz="4800" dirty="0">
              <a:cs typeface="Arial"/>
            </a:endParaRPr>
          </a:p>
        </p:txBody>
      </p:sp>
      <p:sp>
        <p:nvSpPr>
          <p:cNvPr id="3" name="Ondertitel 2">
            <a:extLst>
              <a:ext uri="{FF2B5EF4-FFF2-40B4-BE49-F238E27FC236}">
                <a16:creationId xmlns:a16="http://schemas.microsoft.com/office/drawing/2014/main" id="{F70F51F9-5BDF-413C-92A8-C6986B80BBF3}"/>
              </a:ext>
            </a:extLst>
          </p:cNvPr>
          <p:cNvSpPr>
            <a:spLocks noGrp="1"/>
          </p:cNvSpPr>
          <p:nvPr>
            <p:ph type="subTitle" idx="1"/>
          </p:nvPr>
        </p:nvSpPr>
        <p:spPr>
          <a:xfrm>
            <a:off x="1377468" y="5373216"/>
            <a:ext cx="9145016" cy="564468"/>
          </a:xfrm>
        </p:spPr>
        <p:txBody>
          <a:bodyPr vert="horz" lIns="0" tIns="0" rIns="0" bIns="0" rtlCol="0" anchor="t">
            <a:noAutofit/>
          </a:bodyPr>
          <a:lstStyle/>
          <a:p>
            <a:r>
              <a:rPr lang="nl-NL" dirty="0">
                <a:cs typeface="Arial"/>
              </a:rPr>
              <a:t>Meldcode – huiselijk geweld</a:t>
            </a:r>
          </a:p>
        </p:txBody>
      </p:sp>
    </p:spTree>
    <p:extLst>
      <p:ext uri="{BB962C8B-B14F-4D97-AF65-F5344CB8AC3E}">
        <p14:creationId xmlns:p14="http://schemas.microsoft.com/office/powerpoint/2010/main" val="1673362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2B957C-ABEC-4F49-AED8-C268E4CD815B}"/>
              </a:ext>
            </a:extLst>
          </p:cNvPr>
          <p:cNvSpPr>
            <a:spLocks noGrp="1"/>
          </p:cNvSpPr>
          <p:nvPr>
            <p:ph type="title"/>
          </p:nvPr>
        </p:nvSpPr>
        <p:spPr/>
        <p:txBody>
          <a:bodyPr/>
          <a:lstStyle/>
          <a:p>
            <a:r>
              <a:rPr lang="nl-NL" dirty="0"/>
              <a:t>Wanneer doe je een melding </a:t>
            </a:r>
          </a:p>
        </p:txBody>
      </p:sp>
      <p:sp>
        <p:nvSpPr>
          <p:cNvPr id="3" name="Tijdelijke aanduiding voor inhoud 2">
            <a:extLst>
              <a:ext uri="{FF2B5EF4-FFF2-40B4-BE49-F238E27FC236}">
                <a16:creationId xmlns:a16="http://schemas.microsoft.com/office/drawing/2014/main" id="{32F2AA36-77EA-4118-8644-7C9183B069A3}"/>
              </a:ext>
            </a:extLst>
          </p:cNvPr>
          <p:cNvSpPr>
            <a:spLocks noGrp="1"/>
          </p:cNvSpPr>
          <p:nvPr>
            <p:ph idx="1"/>
          </p:nvPr>
        </p:nvSpPr>
        <p:spPr/>
        <p:txBody>
          <a:bodyPr/>
          <a:lstStyle/>
          <a:p>
            <a:r>
              <a:rPr lang="nl-NL" i="0" u="none" strike="noStrike" dirty="0">
                <a:effectLst/>
              </a:rPr>
              <a:t>Acute en structurele onveiligheid</a:t>
            </a:r>
          </a:p>
          <a:p>
            <a:r>
              <a:rPr lang="nl-NL" i="0" u="none" strike="noStrike" dirty="0">
                <a:effectLst/>
              </a:rPr>
              <a:t>Melden én hulp organiseren</a:t>
            </a:r>
          </a:p>
          <a:p>
            <a:r>
              <a:rPr lang="nl-NL" dirty="0"/>
              <a:t>Altijd contact nemen met veilig thuis opnemen</a:t>
            </a:r>
          </a:p>
        </p:txBody>
      </p:sp>
      <p:pic>
        <p:nvPicPr>
          <p:cNvPr id="4" name="Afbeelding 3">
            <a:extLst>
              <a:ext uri="{FF2B5EF4-FFF2-40B4-BE49-F238E27FC236}">
                <a16:creationId xmlns:a16="http://schemas.microsoft.com/office/drawing/2014/main" id="{0E8183E1-EA96-4884-B70C-B8E402F39CD0}"/>
              </a:ext>
            </a:extLst>
          </p:cNvPr>
          <p:cNvPicPr>
            <a:picLocks noChangeAspect="1"/>
          </p:cNvPicPr>
          <p:nvPr/>
        </p:nvPicPr>
        <p:blipFill>
          <a:blip r:embed="rId2"/>
          <a:stretch>
            <a:fillRect/>
          </a:stretch>
        </p:blipFill>
        <p:spPr>
          <a:xfrm>
            <a:off x="7342261" y="3627276"/>
            <a:ext cx="4279404" cy="2852936"/>
          </a:xfrm>
          <a:prstGeom prst="rect">
            <a:avLst/>
          </a:prstGeom>
        </p:spPr>
      </p:pic>
      <p:sp>
        <p:nvSpPr>
          <p:cNvPr id="6" name="Tekstvak 5">
            <a:extLst>
              <a:ext uri="{FF2B5EF4-FFF2-40B4-BE49-F238E27FC236}">
                <a16:creationId xmlns:a16="http://schemas.microsoft.com/office/drawing/2014/main" id="{E3960F37-8B05-4D2E-B84A-79B9A9A5E556}"/>
              </a:ext>
            </a:extLst>
          </p:cNvPr>
          <p:cNvSpPr txBox="1"/>
          <p:nvPr/>
        </p:nvSpPr>
        <p:spPr>
          <a:xfrm>
            <a:off x="1057027" y="4222747"/>
            <a:ext cx="6098958" cy="830997"/>
          </a:xfrm>
          <a:prstGeom prst="rect">
            <a:avLst/>
          </a:prstGeom>
          <a:noFill/>
        </p:spPr>
        <p:txBody>
          <a:bodyPr wrap="square">
            <a:spAutoFit/>
          </a:bodyPr>
          <a:lstStyle/>
          <a:p>
            <a:pPr algn="ctr"/>
            <a:r>
              <a:rPr lang="nl-NL" sz="2400" b="1" i="1" u="none" strike="noStrike" dirty="0">
                <a:solidFill>
                  <a:schemeClr val="accent1">
                    <a:lumMod val="75000"/>
                  </a:schemeClr>
                </a:solidFill>
                <a:effectLst/>
                <a:latin typeface="inherit"/>
              </a:rPr>
              <a:t>‘Melden én hulpverlenen zijn zo beide mogelijk’ </a:t>
            </a:r>
          </a:p>
        </p:txBody>
      </p:sp>
    </p:spTree>
    <p:extLst>
      <p:ext uri="{BB962C8B-B14F-4D97-AF65-F5344CB8AC3E}">
        <p14:creationId xmlns:p14="http://schemas.microsoft.com/office/powerpoint/2010/main" val="55325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8FC977A3-AAF9-4E4A-BE03-256D2368D3CF}"/>
              </a:ext>
            </a:extLst>
          </p:cNvPr>
          <p:cNvPicPr>
            <a:picLocks noGrp="1" noChangeAspect="1"/>
          </p:cNvPicPr>
          <p:nvPr>
            <p:ph idx="1"/>
          </p:nvPr>
        </p:nvPicPr>
        <p:blipFill>
          <a:blip r:embed="rId2"/>
          <a:stretch>
            <a:fillRect/>
          </a:stretch>
        </p:blipFill>
        <p:spPr>
          <a:xfrm>
            <a:off x="2062264" y="291830"/>
            <a:ext cx="6449438" cy="6566170"/>
          </a:xfrm>
          <a:prstGeom prst="rect">
            <a:avLst/>
          </a:prstGeom>
        </p:spPr>
      </p:pic>
    </p:spTree>
    <p:extLst>
      <p:ext uri="{BB962C8B-B14F-4D97-AF65-F5344CB8AC3E}">
        <p14:creationId xmlns:p14="http://schemas.microsoft.com/office/powerpoint/2010/main" val="3781618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F70055-8ABE-EE19-064B-792D02E33F97}"/>
              </a:ext>
            </a:extLst>
          </p:cNvPr>
          <p:cNvSpPr>
            <a:spLocks noGrp="1"/>
          </p:cNvSpPr>
          <p:nvPr>
            <p:ph type="title"/>
          </p:nvPr>
        </p:nvSpPr>
        <p:spPr/>
        <p:txBody>
          <a:bodyPr/>
          <a:lstStyle/>
          <a:p>
            <a:r>
              <a:rPr lang="nl-NL" dirty="0"/>
              <a:t>Opdracht 1</a:t>
            </a:r>
          </a:p>
        </p:txBody>
      </p:sp>
      <p:sp>
        <p:nvSpPr>
          <p:cNvPr id="3" name="Tijdelijke aanduiding voor inhoud 2">
            <a:extLst>
              <a:ext uri="{FF2B5EF4-FFF2-40B4-BE49-F238E27FC236}">
                <a16:creationId xmlns:a16="http://schemas.microsoft.com/office/drawing/2014/main" id="{8559EA74-F1F8-3234-67BF-EA934B0851CF}"/>
              </a:ext>
            </a:extLst>
          </p:cNvPr>
          <p:cNvSpPr>
            <a:spLocks noGrp="1"/>
          </p:cNvSpPr>
          <p:nvPr>
            <p:ph idx="1"/>
          </p:nvPr>
        </p:nvSpPr>
        <p:spPr/>
        <p:txBody>
          <a:bodyPr/>
          <a:lstStyle/>
          <a:p>
            <a:r>
              <a:rPr lang="nl-NL" dirty="0"/>
              <a:t>Ga in 2-tallen met elkaar in gesprek.</a:t>
            </a:r>
          </a:p>
          <a:p>
            <a:endParaRPr lang="nl-NL" dirty="0"/>
          </a:p>
          <a:p>
            <a:r>
              <a:rPr lang="nl-NL" dirty="0"/>
              <a:t>Hoe zouden jullie een gesprek aangaan bij vermoedens van huiselijk geweld?</a:t>
            </a:r>
          </a:p>
          <a:p>
            <a:endParaRPr lang="nl-NL" dirty="0"/>
          </a:p>
          <a:p>
            <a:r>
              <a:rPr lang="nl-NL" dirty="0"/>
              <a:t>Plenair bespreken</a:t>
            </a:r>
          </a:p>
        </p:txBody>
      </p:sp>
    </p:spTree>
    <p:extLst>
      <p:ext uri="{BB962C8B-B14F-4D97-AF65-F5344CB8AC3E}">
        <p14:creationId xmlns:p14="http://schemas.microsoft.com/office/powerpoint/2010/main" val="396120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02818-5A15-4E68-B328-81E1C64D1935}"/>
              </a:ext>
            </a:extLst>
          </p:cNvPr>
          <p:cNvSpPr>
            <a:spLocks noGrp="1"/>
          </p:cNvSpPr>
          <p:nvPr>
            <p:ph type="title"/>
          </p:nvPr>
        </p:nvSpPr>
        <p:spPr/>
        <p:txBody>
          <a:bodyPr/>
          <a:lstStyle/>
          <a:p>
            <a:r>
              <a:rPr lang="nl-NL" dirty="0"/>
              <a:t>Hoe ga je het gesprek aan? </a:t>
            </a:r>
          </a:p>
        </p:txBody>
      </p:sp>
      <p:sp>
        <p:nvSpPr>
          <p:cNvPr id="3" name="Tijdelijke aanduiding voor inhoud 2">
            <a:extLst>
              <a:ext uri="{FF2B5EF4-FFF2-40B4-BE49-F238E27FC236}">
                <a16:creationId xmlns:a16="http://schemas.microsoft.com/office/drawing/2014/main" id="{D9629A5B-F7D3-4D7E-9121-D5D4218C5830}"/>
              </a:ext>
            </a:extLst>
          </p:cNvPr>
          <p:cNvSpPr>
            <a:spLocks noGrp="1"/>
          </p:cNvSpPr>
          <p:nvPr>
            <p:ph idx="1"/>
          </p:nvPr>
        </p:nvSpPr>
        <p:spPr>
          <a:xfrm>
            <a:off x="913011" y="1772816"/>
            <a:ext cx="8712968" cy="4752528"/>
          </a:xfrm>
        </p:spPr>
        <p:txBody>
          <a:bodyPr/>
          <a:lstStyle/>
          <a:p>
            <a:r>
              <a:rPr lang="nl-NL" sz="2400" b="1" dirty="0">
                <a:solidFill>
                  <a:schemeClr val="accent1">
                    <a:lumMod val="75000"/>
                  </a:schemeClr>
                </a:solidFill>
              </a:rPr>
              <a:t>Geen oordeel; </a:t>
            </a:r>
            <a:r>
              <a:rPr lang="nl-NL" sz="2400" dirty="0"/>
              <a:t>start niet gelijk met mishandeling, maar stel vragen uit nieuwsgierigheid. Ik merk dat u erg afvalt, ik merk dat u steeds blauwe plekken heeft, ik merk dat uw kind zich steeds anders gaat gedragen, ik merk dat je erg geagiteerd reageert</a:t>
            </a:r>
          </a:p>
          <a:p>
            <a:r>
              <a:rPr lang="nl-NL" sz="2400" b="1" dirty="0">
                <a:solidFill>
                  <a:schemeClr val="accent1">
                    <a:lumMod val="75000"/>
                  </a:schemeClr>
                </a:solidFill>
              </a:rPr>
              <a:t>Bouw het gesprek op; </a:t>
            </a:r>
            <a:r>
              <a:rPr lang="nl-NL" sz="2400" dirty="0"/>
              <a:t>benoem wat je merkt en ziet op een respectvolle manier. Ga ervan uit dat mensen goede intenties hebben, en ga opzoek naar oplossingen</a:t>
            </a:r>
          </a:p>
          <a:p>
            <a:r>
              <a:rPr lang="nl-NL" sz="2400" b="1" dirty="0">
                <a:solidFill>
                  <a:schemeClr val="accent1">
                    <a:lumMod val="75000"/>
                  </a:schemeClr>
                </a:solidFill>
              </a:rPr>
              <a:t>Actief luisteren; </a:t>
            </a:r>
            <a:r>
              <a:rPr lang="nl-NL" sz="2400" dirty="0"/>
              <a:t>LSD gesprektechniek toepassen, geef ruimte aan emotie, bespreek van te voren met je leidinggevende of aandacht functionaris af wat je gaat zeggen</a:t>
            </a:r>
          </a:p>
          <a:p>
            <a:r>
              <a:rPr lang="nl-NL" sz="2400" b="1" dirty="0">
                <a:solidFill>
                  <a:schemeClr val="accent1">
                    <a:lumMod val="75000"/>
                  </a:schemeClr>
                </a:solidFill>
              </a:rPr>
              <a:t>Geheimhouding; </a:t>
            </a:r>
            <a:r>
              <a:rPr lang="nl-NL" sz="2400" dirty="0"/>
              <a:t>mag je niet toezeggen</a:t>
            </a:r>
          </a:p>
          <a:p>
            <a:endParaRPr lang="nl-NL" dirty="0"/>
          </a:p>
          <a:p>
            <a:endParaRPr lang="nl-NL" dirty="0"/>
          </a:p>
        </p:txBody>
      </p:sp>
    </p:spTree>
    <p:extLst>
      <p:ext uri="{BB962C8B-B14F-4D97-AF65-F5344CB8AC3E}">
        <p14:creationId xmlns:p14="http://schemas.microsoft.com/office/powerpoint/2010/main" val="3064473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FA659-54E7-479C-9580-8593A5965E0D}"/>
              </a:ext>
            </a:extLst>
          </p:cNvPr>
          <p:cNvSpPr>
            <a:spLocks noGrp="1"/>
          </p:cNvSpPr>
          <p:nvPr>
            <p:ph type="title"/>
          </p:nvPr>
        </p:nvSpPr>
        <p:spPr/>
        <p:txBody>
          <a:bodyPr/>
          <a:lstStyle/>
          <a:p>
            <a:r>
              <a:rPr lang="nl-NL" dirty="0"/>
              <a:t>Hoe praat je met een kind?</a:t>
            </a:r>
          </a:p>
        </p:txBody>
      </p:sp>
      <p:sp>
        <p:nvSpPr>
          <p:cNvPr id="3" name="Tijdelijke aanduiding voor inhoud 2">
            <a:extLst>
              <a:ext uri="{FF2B5EF4-FFF2-40B4-BE49-F238E27FC236}">
                <a16:creationId xmlns:a16="http://schemas.microsoft.com/office/drawing/2014/main" id="{47FBD427-1747-413D-862A-8FEAEF68A8E0}"/>
              </a:ext>
            </a:extLst>
          </p:cNvPr>
          <p:cNvSpPr>
            <a:spLocks noGrp="1"/>
          </p:cNvSpPr>
          <p:nvPr>
            <p:ph idx="1"/>
          </p:nvPr>
        </p:nvSpPr>
        <p:spPr>
          <a:xfrm>
            <a:off x="1314538" y="1844824"/>
            <a:ext cx="8712968" cy="3888432"/>
          </a:xfrm>
        </p:spPr>
        <p:txBody>
          <a:bodyPr/>
          <a:lstStyle/>
          <a:p>
            <a:r>
              <a:rPr lang="nl-NL" dirty="0"/>
              <a:t>Wees oprecht</a:t>
            </a:r>
          </a:p>
          <a:p>
            <a:r>
              <a:rPr lang="nl-NL" dirty="0"/>
              <a:t>Sluit aan bij het kind</a:t>
            </a:r>
          </a:p>
          <a:p>
            <a:r>
              <a:rPr lang="nl-NL" dirty="0"/>
              <a:t>Luister actief</a:t>
            </a:r>
          </a:p>
          <a:p>
            <a:r>
              <a:rPr lang="nl-NL" dirty="0"/>
              <a:t>Accepteer wat het kind zegt</a:t>
            </a:r>
          </a:p>
          <a:p>
            <a:r>
              <a:rPr lang="nl-NL" dirty="0"/>
              <a:t>Val de ouders niet af</a:t>
            </a:r>
          </a:p>
          <a:p>
            <a:r>
              <a:rPr lang="nl-NL" dirty="0"/>
              <a:t>Stel korte vragen</a:t>
            </a:r>
          </a:p>
          <a:p>
            <a:r>
              <a:rPr lang="nl-NL" dirty="0"/>
              <a:t>Geef uitleg; aan het begin aangeven wat de bedoeling is</a:t>
            </a:r>
          </a:p>
          <a:p>
            <a:r>
              <a:rPr lang="nl-NL" dirty="0"/>
              <a:t>Beloof nooit geheimhouding</a:t>
            </a:r>
          </a:p>
        </p:txBody>
      </p:sp>
      <p:pic>
        <p:nvPicPr>
          <p:cNvPr id="4" name="Afbeelding 3">
            <a:extLst>
              <a:ext uri="{FF2B5EF4-FFF2-40B4-BE49-F238E27FC236}">
                <a16:creationId xmlns:a16="http://schemas.microsoft.com/office/drawing/2014/main" id="{CA54C9A7-D5A1-4BE4-A192-6AD6D50AFE5B}"/>
              </a:ext>
            </a:extLst>
          </p:cNvPr>
          <p:cNvPicPr>
            <a:picLocks noChangeAspect="1"/>
          </p:cNvPicPr>
          <p:nvPr/>
        </p:nvPicPr>
        <p:blipFill>
          <a:blip r:embed="rId2"/>
          <a:stretch>
            <a:fillRect/>
          </a:stretch>
        </p:blipFill>
        <p:spPr>
          <a:xfrm>
            <a:off x="7177706" y="2060848"/>
            <a:ext cx="4393709" cy="2160240"/>
          </a:xfrm>
          <a:prstGeom prst="rect">
            <a:avLst/>
          </a:prstGeom>
        </p:spPr>
      </p:pic>
    </p:spTree>
    <p:extLst>
      <p:ext uri="{BB962C8B-B14F-4D97-AF65-F5344CB8AC3E}">
        <p14:creationId xmlns:p14="http://schemas.microsoft.com/office/powerpoint/2010/main" val="2805374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3F5452-19E4-42BE-A57C-4851E4A451BB}"/>
              </a:ext>
            </a:extLst>
          </p:cNvPr>
          <p:cNvSpPr>
            <a:spLocks noGrp="1"/>
          </p:cNvSpPr>
          <p:nvPr>
            <p:ph type="title"/>
          </p:nvPr>
        </p:nvSpPr>
        <p:spPr/>
        <p:txBody>
          <a:bodyPr/>
          <a:lstStyle/>
          <a:p>
            <a:r>
              <a:rPr lang="nl-NL" dirty="0"/>
              <a:t>Hulpverleners taal</a:t>
            </a:r>
          </a:p>
        </p:txBody>
      </p:sp>
      <p:sp>
        <p:nvSpPr>
          <p:cNvPr id="3" name="Tijdelijke aanduiding voor inhoud 2">
            <a:extLst>
              <a:ext uri="{FF2B5EF4-FFF2-40B4-BE49-F238E27FC236}">
                <a16:creationId xmlns:a16="http://schemas.microsoft.com/office/drawing/2014/main" id="{382B15D0-53C3-4D32-B9DD-4995D62C5CC2}"/>
              </a:ext>
            </a:extLst>
          </p:cNvPr>
          <p:cNvSpPr>
            <a:spLocks noGrp="1"/>
          </p:cNvSpPr>
          <p:nvPr>
            <p:ph idx="1"/>
          </p:nvPr>
        </p:nvSpPr>
        <p:spPr/>
        <p:txBody>
          <a:bodyPr/>
          <a:lstStyle/>
          <a:p>
            <a:pPr algn="l"/>
            <a:r>
              <a:rPr lang="nl-NL" sz="2400" b="1" i="0" u="none" strike="noStrike" dirty="0">
                <a:effectLst/>
                <a:latin typeface="&amp;quot"/>
              </a:rPr>
              <a:t>‘Deze reactie is niet wenselijk.’ </a:t>
            </a:r>
            <a:endParaRPr lang="nl-NL" sz="2400" b="0" i="0" u="none" strike="noStrike" dirty="0">
              <a:effectLst/>
              <a:latin typeface="Fontawesome"/>
            </a:endParaRPr>
          </a:p>
          <a:p>
            <a:pPr algn="l"/>
            <a:r>
              <a:rPr lang="nl-NL" sz="2400" b="1" i="0" u="none" strike="noStrike" dirty="0">
                <a:effectLst/>
                <a:latin typeface="&amp;quot"/>
              </a:rPr>
              <a:t>‘Is dit voldoende voor nu?’ </a:t>
            </a:r>
            <a:endParaRPr lang="nl-NL" sz="2400" b="0" i="0" u="none" strike="noStrike" dirty="0">
              <a:effectLst/>
              <a:latin typeface="Fontawesome"/>
            </a:endParaRPr>
          </a:p>
          <a:p>
            <a:pPr algn="l"/>
            <a:r>
              <a:rPr lang="nl-NL" sz="2400" b="1" i="0" u="none" strike="noStrike" dirty="0">
                <a:effectLst/>
                <a:latin typeface="&amp;quot"/>
              </a:rPr>
              <a:t>‘Vervelend dat dit voor jou zo voelt.’ </a:t>
            </a:r>
            <a:endParaRPr lang="nl-NL" sz="2400" b="0" i="0" u="none" strike="noStrike" dirty="0">
              <a:effectLst/>
              <a:latin typeface="Fontawesome"/>
            </a:endParaRPr>
          </a:p>
          <a:p>
            <a:pPr algn="l"/>
            <a:r>
              <a:rPr lang="nl-NL" sz="2400" b="1" i="0" u="none" strike="noStrike" dirty="0">
                <a:effectLst/>
                <a:latin typeface="&amp;quot"/>
              </a:rPr>
              <a:t>‘Wat staat er in je signaleringsplan?’ </a:t>
            </a:r>
            <a:endParaRPr lang="nl-NL" sz="2400" b="0" i="0" u="none" strike="noStrike" dirty="0">
              <a:effectLst/>
              <a:latin typeface="Fontawesome"/>
            </a:endParaRPr>
          </a:p>
          <a:p>
            <a:pPr algn="l"/>
            <a:r>
              <a:rPr lang="nl-NL" sz="2400" b="1" i="0" u="none" strike="noStrike" dirty="0">
                <a:effectLst/>
                <a:latin typeface="&amp;quot"/>
              </a:rPr>
              <a:t>‘Je snapt toch wel dat ik hierop actie moet ondernemen?’ </a:t>
            </a:r>
            <a:endParaRPr lang="nl-NL" sz="2400" b="0" i="0" u="none" strike="noStrike" dirty="0">
              <a:effectLst/>
              <a:latin typeface="Fontawesome"/>
            </a:endParaRPr>
          </a:p>
          <a:p>
            <a:pPr algn="l"/>
            <a:r>
              <a:rPr lang="nl-NL" sz="2400" b="1" i="0" u="none" strike="noStrike" dirty="0">
                <a:effectLst/>
                <a:latin typeface="&amp;quot"/>
              </a:rPr>
              <a:t>‘Wat is precies je hulpvraag?’ </a:t>
            </a:r>
            <a:endParaRPr lang="nl-NL" sz="2400" b="0" i="0" u="none" strike="noStrike" dirty="0">
              <a:effectLst/>
              <a:latin typeface="Fontawesome"/>
            </a:endParaRPr>
          </a:p>
          <a:p>
            <a:pPr algn="l"/>
            <a:r>
              <a:rPr lang="nl-NL" sz="2400" b="1" i="0" u="none" strike="noStrike" dirty="0">
                <a:effectLst/>
                <a:latin typeface="&amp;quot"/>
              </a:rPr>
              <a:t>‘Ik hoor wat je zegt.’</a:t>
            </a:r>
            <a:endParaRPr lang="nl-NL" sz="2400" b="0" i="0" u="none" strike="noStrike" dirty="0">
              <a:effectLst/>
              <a:latin typeface="Fontawesome"/>
            </a:endParaRPr>
          </a:p>
          <a:p>
            <a:pPr algn="l"/>
            <a:r>
              <a:rPr lang="nl-NL" sz="2400" b="1" i="0" u="none" strike="noStrike" dirty="0">
                <a:effectLst/>
                <a:latin typeface="&amp;quot"/>
              </a:rPr>
              <a:t>‘Hoe vind je zelf dat het gaat?’ </a:t>
            </a:r>
            <a:endParaRPr lang="nl-NL" sz="2400" b="0" i="0" u="none" strike="noStrike" dirty="0">
              <a:effectLst/>
              <a:latin typeface="Fontawesome"/>
            </a:endParaRPr>
          </a:p>
          <a:p>
            <a:pPr algn="l"/>
            <a:r>
              <a:rPr lang="nl-NL" sz="2400" b="1" i="0" u="none" strike="noStrike" dirty="0">
                <a:effectLst/>
                <a:latin typeface="&amp;quot"/>
              </a:rPr>
              <a:t>‘Kunnen we afspreken dat je geen gekke dingen gaat doen?’ </a:t>
            </a:r>
          </a:p>
          <a:p>
            <a:endParaRPr lang="nl-NL" dirty="0"/>
          </a:p>
        </p:txBody>
      </p:sp>
      <p:pic>
        <p:nvPicPr>
          <p:cNvPr id="4" name="Afbeelding 3">
            <a:extLst>
              <a:ext uri="{FF2B5EF4-FFF2-40B4-BE49-F238E27FC236}">
                <a16:creationId xmlns:a16="http://schemas.microsoft.com/office/drawing/2014/main" id="{484C01C0-AF64-4BF8-BB31-1B1B0CE70AFB}"/>
              </a:ext>
            </a:extLst>
          </p:cNvPr>
          <p:cNvPicPr>
            <a:picLocks noChangeAspect="1"/>
          </p:cNvPicPr>
          <p:nvPr/>
        </p:nvPicPr>
        <p:blipFill>
          <a:blip r:embed="rId2"/>
          <a:stretch>
            <a:fillRect/>
          </a:stretch>
        </p:blipFill>
        <p:spPr>
          <a:xfrm>
            <a:off x="7224538" y="428625"/>
            <a:ext cx="4514850" cy="3000375"/>
          </a:xfrm>
          <a:prstGeom prst="rect">
            <a:avLst/>
          </a:prstGeom>
        </p:spPr>
      </p:pic>
    </p:spTree>
    <p:extLst>
      <p:ext uri="{BB962C8B-B14F-4D97-AF65-F5344CB8AC3E}">
        <p14:creationId xmlns:p14="http://schemas.microsoft.com/office/powerpoint/2010/main" val="2532505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AEE14-1786-4006-97F0-9FA75A036D15}"/>
              </a:ext>
            </a:extLst>
          </p:cNvPr>
          <p:cNvSpPr>
            <a:spLocks noGrp="1"/>
          </p:cNvSpPr>
          <p:nvPr>
            <p:ph type="title"/>
          </p:nvPr>
        </p:nvSpPr>
        <p:spPr/>
        <p:txBody>
          <a:bodyPr/>
          <a:lstStyle/>
          <a:p>
            <a:r>
              <a:rPr lang="nl-NL" dirty="0"/>
              <a:t>Wat gebeurt er na de melding met veilig thuis?</a:t>
            </a:r>
          </a:p>
        </p:txBody>
      </p:sp>
      <p:sp>
        <p:nvSpPr>
          <p:cNvPr id="3" name="Tijdelijke aanduiding voor inhoud 2">
            <a:extLst>
              <a:ext uri="{FF2B5EF4-FFF2-40B4-BE49-F238E27FC236}">
                <a16:creationId xmlns:a16="http://schemas.microsoft.com/office/drawing/2014/main" id="{55866BBC-ECEE-4A88-8556-30B619CEDFB8}"/>
              </a:ext>
            </a:extLst>
          </p:cNvPr>
          <p:cNvSpPr>
            <a:spLocks noGrp="1"/>
          </p:cNvSpPr>
          <p:nvPr>
            <p:ph idx="1"/>
          </p:nvPr>
        </p:nvSpPr>
        <p:spPr>
          <a:xfrm>
            <a:off x="1345058" y="2312876"/>
            <a:ext cx="10250311" cy="4350571"/>
          </a:xfrm>
        </p:spPr>
        <p:txBody>
          <a:bodyPr/>
          <a:lstStyle/>
          <a:p>
            <a:r>
              <a:rPr lang="nl-NL" sz="2400" dirty="0">
                <a:effectLst/>
                <a:ea typeface="Arial" panose="020B0604020202020204" pitchFamily="34" charset="0"/>
              </a:rPr>
              <a:t>Na melding van een vermoeden van huiselijk geweld en kindermishandeling gaat veilig Thuis een onderzoek doen. </a:t>
            </a:r>
          </a:p>
          <a:p>
            <a:r>
              <a:rPr lang="nl-NL" sz="2400" dirty="0">
                <a:effectLst/>
                <a:ea typeface="Arial" panose="020B0604020202020204" pitchFamily="34" charset="0"/>
              </a:rPr>
              <a:t>Er komt een gesprek met betrokkenen of volwassene </a:t>
            </a:r>
          </a:p>
          <a:p>
            <a:r>
              <a:rPr lang="nl-NL" sz="2400" dirty="0">
                <a:effectLst/>
                <a:ea typeface="Arial" panose="020B0604020202020204" pitchFamily="34" charset="0"/>
              </a:rPr>
              <a:t>Op basis van de resultaten van het onderzoek zal er besloten worden wat voor hulp er komt. </a:t>
            </a:r>
          </a:p>
          <a:p>
            <a:r>
              <a:rPr lang="nl-NL" sz="2400" dirty="0">
                <a:effectLst/>
                <a:ea typeface="Arial" panose="020B0604020202020204" pitchFamily="34" charset="0"/>
              </a:rPr>
              <a:t>Als betrokkenen niet willen meewerken doet Veilig Thuis een melding bij raad van bescherming of aangifte van mishandeling bij de politie. </a:t>
            </a:r>
          </a:p>
          <a:p>
            <a:r>
              <a:rPr lang="nl-NL" sz="2400" dirty="0">
                <a:effectLst/>
                <a:ea typeface="Arial" panose="020B0604020202020204" pitchFamily="34" charset="0"/>
              </a:rPr>
              <a:t>Als het om kinderen gaat kan de raad van bescherming een voogd inschakelen voor het gezin. Er wordt een ondertoezichtstelling  (OTS) opgelegd. </a:t>
            </a:r>
          </a:p>
          <a:p>
            <a:endParaRPr lang="nl-NL" dirty="0"/>
          </a:p>
        </p:txBody>
      </p:sp>
    </p:spTree>
    <p:extLst>
      <p:ext uri="{BB962C8B-B14F-4D97-AF65-F5344CB8AC3E}">
        <p14:creationId xmlns:p14="http://schemas.microsoft.com/office/powerpoint/2010/main" val="2797372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D6FA2-C00E-4AC8-82D7-ECB87D4CA881}"/>
              </a:ext>
            </a:extLst>
          </p:cNvPr>
          <p:cNvSpPr>
            <a:spLocks noGrp="1"/>
          </p:cNvSpPr>
          <p:nvPr>
            <p:ph type="title"/>
          </p:nvPr>
        </p:nvSpPr>
        <p:spPr/>
        <p:txBody>
          <a:bodyPr/>
          <a:lstStyle/>
          <a:p>
            <a:r>
              <a:rPr lang="nl-NL" dirty="0"/>
              <a:t>Heb je de </a:t>
            </a:r>
            <a:r>
              <a:rPr lang="nl-NL" dirty="0" err="1"/>
              <a:t>lesdoel</a:t>
            </a:r>
            <a:r>
              <a:rPr lang="nl-NL" dirty="0"/>
              <a:t>(en) behaald? </a:t>
            </a:r>
          </a:p>
        </p:txBody>
      </p:sp>
      <p:sp>
        <p:nvSpPr>
          <p:cNvPr id="5" name="Tijdelijke aanduiding voor inhoud 4">
            <a:extLst>
              <a:ext uri="{FF2B5EF4-FFF2-40B4-BE49-F238E27FC236}">
                <a16:creationId xmlns:a16="http://schemas.microsoft.com/office/drawing/2014/main" id="{36FCC672-ECD0-410E-8B5B-E1C12BA75DA2}"/>
              </a:ext>
            </a:extLst>
          </p:cNvPr>
          <p:cNvSpPr>
            <a:spLocks noGrp="1"/>
          </p:cNvSpPr>
          <p:nvPr>
            <p:ph idx="1"/>
          </p:nvPr>
        </p:nvSpPr>
        <p:spPr/>
        <p:txBody>
          <a:bodyPr vert="horz" lIns="0" tIns="0" rIns="0" bIns="0" rtlCol="0" anchor="t">
            <a:noAutofit/>
          </a:bodyPr>
          <a:lstStyle/>
          <a:p>
            <a:pPr marL="229870" indent="-229870"/>
            <a:r>
              <a:rPr lang="nl-NL" dirty="0">
                <a:cs typeface="Arial"/>
              </a:rPr>
              <a:t>… Aan het einde van de les weet je welke stappen je moet nemen voor de meldcode </a:t>
            </a:r>
            <a:endParaRPr lang="nl-NL"/>
          </a:p>
          <a:p>
            <a:pPr marL="0" indent="0">
              <a:buNone/>
            </a:pPr>
            <a:endParaRPr lang="nl-NL" dirty="0"/>
          </a:p>
          <a:p>
            <a:pPr marL="0" indent="0">
              <a:buNone/>
            </a:pPr>
            <a:endParaRPr lang="nl-NL" dirty="0"/>
          </a:p>
        </p:txBody>
      </p:sp>
    </p:spTree>
    <p:extLst>
      <p:ext uri="{BB962C8B-B14F-4D97-AF65-F5344CB8AC3E}">
        <p14:creationId xmlns:p14="http://schemas.microsoft.com/office/powerpoint/2010/main" val="476574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DDD79-518E-F0A3-CC18-708E8FE97B3A}"/>
              </a:ext>
            </a:extLst>
          </p:cNvPr>
          <p:cNvSpPr>
            <a:spLocks noGrp="1"/>
          </p:cNvSpPr>
          <p:nvPr>
            <p:ph type="title"/>
          </p:nvPr>
        </p:nvSpPr>
        <p:spPr/>
        <p:txBody>
          <a:bodyPr/>
          <a:lstStyle/>
          <a:p>
            <a:r>
              <a:rPr lang="nl-NL" dirty="0"/>
              <a:t>Lesdoelen</a:t>
            </a:r>
          </a:p>
        </p:txBody>
      </p:sp>
      <p:sp>
        <p:nvSpPr>
          <p:cNvPr id="3" name="Tijdelijke aanduiding voor inhoud 2">
            <a:extLst>
              <a:ext uri="{FF2B5EF4-FFF2-40B4-BE49-F238E27FC236}">
                <a16:creationId xmlns:a16="http://schemas.microsoft.com/office/drawing/2014/main" id="{CA6BCADE-1264-98E3-54B7-FC0AB98FC2EF}"/>
              </a:ext>
            </a:extLst>
          </p:cNvPr>
          <p:cNvSpPr>
            <a:spLocks noGrp="1"/>
          </p:cNvSpPr>
          <p:nvPr>
            <p:ph idx="1"/>
          </p:nvPr>
        </p:nvSpPr>
        <p:spPr>
          <a:xfrm>
            <a:off x="1409713" y="2017314"/>
            <a:ext cx="8712968" cy="3958614"/>
          </a:xfrm>
        </p:spPr>
        <p:txBody>
          <a:bodyPr/>
          <a:lstStyle/>
          <a:p>
            <a:pPr algn="l" rtl="0" fontAlgn="base">
              <a:buFont typeface="Arial" panose="020B0604020202020204" pitchFamily="34" charset="0"/>
              <a:buChar char="•"/>
            </a:pPr>
            <a:r>
              <a:rPr lang="nl-NL" sz="2400" b="0" i="0" u="none" strike="noStrike" dirty="0">
                <a:solidFill>
                  <a:srgbClr val="000000"/>
                </a:solidFill>
                <a:effectLst/>
                <a:latin typeface="Arial" panose="020B0604020202020204" pitchFamily="34" charset="0"/>
              </a:rPr>
              <a:t>Aan het einde van de les weet je wat huiselijk geweld is en de cijfers van huiselijk geweld</a:t>
            </a:r>
            <a:r>
              <a:rPr lang="en-US" sz="2400" b="0" i="0" dirty="0">
                <a:solidFill>
                  <a:srgbClr val="000000"/>
                </a:solidFill>
                <a:effectLst/>
                <a:latin typeface="Arial" panose="020B0604020202020204" pitchFamily="34" charset="0"/>
              </a:rPr>
              <a:t>​</a:t>
            </a:r>
          </a:p>
          <a:p>
            <a:pPr marL="0" indent="0" algn="l" rtl="0" fontAlgn="base">
              <a:buNone/>
            </a:pP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NL" sz="2400" b="0" i="0" u="none" strike="noStrike" dirty="0">
                <a:solidFill>
                  <a:srgbClr val="000000"/>
                </a:solidFill>
                <a:effectLst/>
                <a:latin typeface="Arial" panose="020B0604020202020204" pitchFamily="34" charset="0"/>
              </a:rPr>
              <a:t>Aan het einde van de les weet je welke vormen van huiselijk geweld er zijn</a:t>
            </a:r>
            <a:endParaRPr lang="en-US" sz="2400" u="none" strike="noStrike" dirty="0">
              <a:solidFill>
                <a:srgbClr val="000000"/>
              </a:solidFill>
              <a:latin typeface="Arial" panose="020B0604020202020204" pitchFamily="34" charset="0"/>
            </a:endParaRPr>
          </a:p>
          <a:p>
            <a:pPr marL="0" indent="0" algn="l" rtl="0" fontAlgn="base">
              <a:buNone/>
            </a:pP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NL" sz="2400" b="0" i="0" u="none" strike="noStrike" dirty="0">
                <a:solidFill>
                  <a:srgbClr val="000000"/>
                </a:solidFill>
                <a:effectLst/>
                <a:latin typeface="Arial" panose="020B0604020202020204" pitchFamily="34" charset="0"/>
              </a:rPr>
              <a:t>Aan het einde van de les weet je wat de factoren zijn </a:t>
            </a:r>
          </a:p>
          <a:p>
            <a:pPr marL="0" indent="0" algn="l" rtl="0" fontAlgn="base">
              <a:buNone/>
            </a:pPr>
            <a:r>
              <a:rPr lang="en-US" sz="24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nl-NL" sz="2400" b="0" i="0" u="none" strike="noStrike" dirty="0">
                <a:solidFill>
                  <a:srgbClr val="000000"/>
                </a:solidFill>
                <a:effectLst/>
                <a:latin typeface="Arial" panose="020B0604020202020204" pitchFamily="34" charset="0"/>
              </a:rPr>
              <a:t>Aan het einde van de les weet je hoe een geweldspiraal zich vormt</a:t>
            </a:r>
            <a:r>
              <a:rPr lang="en-US" sz="2400" b="0" i="0" dirty="0">
                <a:solidFill>
                  <a:srgbClr val="000000"/>
                </a:solidFill>
                <a:effectLst/>
                <a:latin typeface="Arial" panose="020B0604020202020204" pitchFamily="34" charset="0"/>
              </a:rPr>
              <a:t>​</a:t>
            </a:r>
          </a:p>
          <a:p>
            <a:endParaRPr lang="nl-NL" dirty="0"/>
          </a:p>
        </p:txBody>
      </p:sp>
    </p:spTree>
    <p:extLst>
      <p:ext uri="{BB962C8B-B14F-4D97-AF65-F5344CB8AC3E}">
        <p14:creationId xmlns:p14="http://schemas.microsoft.com/office/powerpoint/2010/main" val="302920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61919-2505-40CA-BEBE-2FFCE2380B25}"/>
              </a:ext>
            </a:extLst>
          </p:cNvPr>
          <p:cNvSpPr>
            <a:spLocks noGrp="1"/>
          </p:cNvSpPr>
          <p:nvPr>
            <p:ph type="title"/>
          </p:nvPr>
        </p:nvSpPr>
        <p:spPr/>
        <p:txBody>
          <a:bodyPr/>
          <a:lstStyle/>
          <a:p>
            <a:r>
              <a:rPr lang="nl-NL" dirty="0"/>
              <a:t>Meldcode </a:t>
            </a:r>
          </a:p>
        </p:txBody>
      </p:sp>
      <p:pic>
        <p:nvPicPr>
          <p:cNvPr id="4" name="Tijdelijke aanduiding voor inhoud 3">
            <a:extLst>
              <a:ext uri="{FF2B5EF4-FFF2-40B4-BE49-F238E27FC236}">
                <a16:creationId xmlns:a16="http://schemas.microsoft.com/office/drawing/2014/main" id="{ED71B628-5844-4CB3-A23E-9335FBA32953}"/>
              </a:ext>
            </a:extLst>
          </p:cNvPr>
          <p:cNvPicPr>
            <a:picLocks noGrp="1" noChangeAspect="1"/>
          </p:cNvPicPr>
          <p:nvPr>
            <p:ph idx="1"/>
          </p:nvPr>
        </p:nvPicPr>
        <p:blipFill>
          <a:blip r:embed="rId2"/>
          <a:stretch>
            <a:fillRect/>
          </a:stretch>
        </p:blipFill>
        <p:spPr>
          <a:xfrm>
            <a:off x="2713211" y="2132856"/>
            <a:ext cx="5112568" cy="4260474"/>
          </a:xfrm>
          <a:prstGeom prst="rect">
            <a:avLst/>
          </a:prstGeom>
        </p:spPr>
      </p:pic>
    </p:spTree>
    <p:extLst>
      <p:ext uri="{BB962C8B-B14F-4D97-AF65-F5344CB8AC3E}">
        <p14:creationId xmlns:p14="http://schemas.microsoft.com/office/powerpoint/2010/main" val="3863173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B26B2C-329B-4572-A80C-7E987F7E6130}"/>
              </a:ext>
            </a:extLst>
          </p:cNvPr>
          <p:cNvSpPr>
            <a:spLocks noGrp="1"/>
          </p:cNvSpPr>
          <p:nvPr>
            <p:ph type="title"/>
          </p:nvPr>
        </p:nvSpPr>
        <p:spPr>
          <a:xfrm>
            <a:off x="835723" y="700391"/>
            <a:ext cx="4818888" cy="1960513"/>
          </a:xfrm>
        </p:spPr>
        <p:txBody>
          <a:bodyPr anchor="b">
            <a:normAutofit/>
          </a:bodyPr>
          <a:lstStyle/>
          <a:p>
            <a:r>
              <a:rPr lang="nl-NL" sz="4200" b="0" dirty="0"/>
              <a:t>Stap 1 van de meldcode: </a:t>
            </a:r>
            <a:r>
              <a:rPr lang="nl-NL" sz="4200" dirty="0"/>
              <a:t>Signaleren</a:t>
            </a:r>
          </a:p>
        </p:txBody>
      </p:sp>
      <p:sp>
        <p:nvSpPr>
          <p:cNvPr id="3" name="Tijdelijke aanduiding voor inhoud 2">
            <a:extLst>
              <a:ext uri="{FF2B5EF4-FFF2-40B4-BE49-F238E27FC236}">
                <a16:creationId xmlns:a16="http://schemas.microsoft.com/office/drawing/2014/main" id="{2AD8B0B7-ACC5-418C-8883-47541EFC89D7}"/>
              </a:ext>
            </a:extLst>
          </p:cNvPr>
          <p:cNvSpPr>
            <a:spLocks noGrp="1"/>
          </p:cNvSpPr>
          <p:nvPr>
            <p:ph idx="1"/>
          </p:nvPr>
        </p:nvSpPr>
        <p:spPr>
          <a:xfrm>
            <a:off x="1278699" y="3630722"/>
            <a:ext cx="4818888" cy="1481328"/>
          </a:xfrm>
        </p:spPr>
        <p:txBody>
          <a:bodyPr anchor="t">
            <a:normAutofit/>
          </a:bodyPr>
          <a:lstStyle/>
          <a:p>
            <a:r>
              <a:rPr lang="nl-NL" sz="2200" dirty="0"/>
              <a:t>Kijk naar dit persoon, wat zie je?</a:t>
            </a:r>
          </a:p>
        </p:txBody>
      </p:sp>
      <p:pic>
        <p:nvPicPr>
          <p:cNvPr id="6146" name="Picture 2" descr="Meldcode Huiselijk Geweld en Kindermishandeling | Cordaan">
            <a:extLst>
              <a:ext uri="{FF2B5EF4-FFF2-40B4-BE49-F238E27FC236}">
                <a16:creationId xmlns:a16="http://schemas.microsoft.com/office/drawing/2014/main" id="{226BD50A-D5EF-431B-81CD-8B45B48249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52175" y="2843981"/>
            <a:ext cx="3818062" cy="318171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AC7B18A4-3632-4A8A-BD10-4EDC60B535A2}"/>
              </a:ext>
            </a:extLst>
          </p:cNvPr>
          <p:cNvSpPr txBox="1"/>
          <p:nvPr/>
        </p:nvSpPr>
        <p:spPr>
          <a:xfrm>
            <a:off x="1587" y="6208776"/>
            <a:ext cx="643278" cy="415498"/>
          </a:xfrm>
          <a:prstGeom prst="rect">
            <a:avLst/>
          </a:prstGeom>
          <a:noFill/>
        </p:spPr>
        <p:txBody>
          <a:bodyPr wrap="square" rtlCol="0">
            <a:spAutoFit/>
          </a:bodyPr>
          <a:lstStyle/>
          <a:p>
            <a:r>
              <a:rPr lang="nl-NL" dirty="0"/>
              <a:t>A</a:t>
            </a:r>
          </a:p>
        </p:txBody>
      </p:sp>
    </p:spTree>
    <p:extLst>
      <p:ext uri="{BB962C8B-B14F-4D97-AF65-F5344CB8AC3E}">
        <p14:creationId xmlns:p14="http://schemas.microsoft.com/office/powerpoint/2010/main" val="345944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8A1BBDB-1FD9-499D-8903-69607B8D988A}"/>
              </a:ext>
            </a:extLst>
          </p:cNvPr>
          <p:cNvSpPr>
            <a:spLocks noGrp="1"/>
          </p:cNvSpPr>
          <p:nvPr>
            <p:ph idx="1"/>
          </p:nvPr>
        </p:nvSpPr>
        <p:spPr/>
        <p:txBody>
          <a:bodyPr/>
          <a:lstStyle/>
          <a:p>
            <a:r>
              <a:rPr lang="nl-NL" dirty="0"/>
              <a:t>Signaleren</a:t>
            </a:r>
          </a:p>
          <a:p>
            <a:r>
              <a:rPr lang="nl-NL" dirty="0"/>
              <a:t>Interpreteren</a:t>
            </a:r>
          </a:p>
          <a:p>
            <a:r>
              <a:rPr lang="nl-NL" dirty="0"/>
              <a:t>Mening</a:t>
            </a:r>
          </a:p>
          <a:p>
            <a:r>
              <a:rPr lang="nl-NL" dirty="0"/>
              <a:t>Gedrag</a:t>
            </a:r>
            <a:r>
              <a:rPr lang="nl-NL"/>
              <a:t>: handelen</a:t>
            </a:r>
            <a:endParaRPr lang="nl-NL" dirty="0"/>
          </a:p>
        </p:txBody>
      </p:sp>
      <p:sp>
        <p:nvSpPr>
          <p:cNvPr id="4" name="Tekstvak 3">
            <a:extLst>
              <a:ext uri="{FF2B5EF4-FFF2-40B4-BE49-F238E27FC236}">
                <a16:creationId xmlns:a16="http://schemas.microsoft.com/office/drawing/2014/main" id="{8DE84602-7B79-47E1-BA0B-9210AA83CDCA}"/>
              </a:ext>
            </a:extLst>
          </p:cNvPr>
          <p:cNvSpPr txBox="1"/>
          <p:nvPr/>
        </p:nvSpPr>
        <p:spPr>
          <a:xfrm>
            <a:off x="1588" y="6176963"/>
            <a:ext cx="657225" cy="415498"/>
          </a:xfrm>
          <a:prstGeom prst="rect">
            <a:avLst/>
          </a:prstGeom>
          <a:noFill/>
        </p:spPr>
        <p:txBody>
          <a:bodyPr wrap="square" rtlCol="0">
            <a:spAutoFit/>
          </a:bodyPr>
          <a:lstStyle/>
          <a:p>
            <a:r>
              <a:rPr lang="nl-NL" dirty="0"/>
              <a:t>A</a:t>
            </a:r>
          </a:p>
        </p:txBody>
      </p:sp>
    </p:spTree>
    <p:extLst>
      <p:ext uri="{BB962C8B-B14F-4D97-AF65-F5344CB8AC3E}">
        <p14:creationId xmlns:p14="http://schemas.microsoft.com/office/powerpoint/2010/main" val="168476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Het </a:t>
            </a:r>
            <a:r>
              <a:rPr lang="en-US" dirty="0" err="1"/>
              <a:t>onderwijs</a:t>
            </a:r>
            <a:r>
              <a:rPr lang="en-US" dirty="0"/>
              <a:t> </a:t>
            </a:r>
            <a:r>
              <a:rPr lang="en-US" dirty="0" err="1"/>
              <a:t>en</a:t>
            </a:r>
            <a:r>
              <a:rPr lang="en-US" dirty="0"/>
              <a:t> </a:t>
            </a:r>
            <a:r>
              <a:rPr lang="en-US" dirty="0" err="1"/>
              <a:t>signaleren</a:t>
            </a:r>
            <a:endParaRPr lang="en-US" dirty="0"/>
          </a:p>
        </p:txBody>
      </p:sp>
      <p:pic>
        <p:nvPicPr>
          <p:cNvPr id="4" name="Onlinemedia 3" title="Kindermishandeling: durf er naar te vragen">
            <a:hlinkClick r:id="" action="ppaction://media"/>
            <a:extLst>
              <a:ext uri="{FF2B5EF4-FFF2-40B4-BE49-F238E27FC236}">
                <a16:creationId xmlns:a16="http://schemas.microsoft.com/office/drawing/2014/main" id="{0D1FB585-98FD-4366-8F69-4048DB5E78D0}"/>
              </a:ext>
            </a:extLst>
          </p:cNvPr>
          <p:cNvPicPr>
            <a:picLocks noGrp="1" noRot="1" noChangeAspect="1"/>
          </p:cNvPicPr>
          <p:nvPr>
            <p:ph idx="1"/>
            <a:videoFile r:link="rId1"/>
          </p:nvPr>
        </p:nvPicPr>
        <p:blipFill>
          <a:blip r:embed="rId3"/>
          <a:stretch>
            <a:fillRect/>
          </a:stretch>
        </p:blipFill>
        <p:spPr>
          <a:xfrm>
            <a:off x="1587" y="0"/>
            <a:ext cx="12192000" cy="6888946"/>
          </a:xfrm>
          <a:prstGeom prst="rect">
            <a:avLst/>
          </a:prstGeom>
        </p:spPr>
      </p:pic>
    </p:spTree>
    <p:extLst>
      <p:ext uri="{BB962C8B-B14F-4D97-AF65-F5344CB8AC3E}">
        <p14:creationId xmlns:p14="http://schemas.microsoft.com/office/powerpoint/2010/main" val="1987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E4F52-C908-4B1F-87CA-98AAF30453C5}"/>
              </a:ext>
            </a:extLst>
          </p:cNvPr>
          <p:cNvSpPr>
            <a:spLocks noGrp="1"/>
          </p:cNvSpPr>
          <p:nvPr>
            <p:ph type="title"/>
          </p:nvPr>
        </p:nvSpPr>
        <p:spPr/>
        <p:txBody>
          <a:bodyPr/>
          <a:lstStyle/>
          <a:p>
            <a:r>
              <a:rPr lang="nl-NL" dirty="0"/>
              <a:t>De wet verplichte meldcode </a:t>
            </a:r>
          </a:p>
        </p:txBody>
      </p:sp>
      <p:sp>
        <p:nvSpPr>
          <p:cNvPr id="3" name="Tijdelijke aanduiding voor inhoud 2">
            <a:extLst>
              <a:ext uri="{FF2B5EF4-FFF2-40B4-BE49-F238E27FC236}">
                <a16:creationId xmlns:a16="http://schemas.microsoft.com/office/drawing/2014/main" id="{EF2235EA-966D-45B7-9013-AE93EA56A90E}"/>
              </a:ext>
            </a:extLst>
          </p:cNvPr>
          <p:cNvSpPr>
            <a:spLocks noGrp="1"/>
          </p:cNvSpPr>
          <p:nvPr>
            <p:ph idx="1"/>
          </p:nvPr>
        </p:nvSpPr>
        <p:spPr>
          <a:xfrm>
            <a:off x="1481246" y="1884859"/>
            <a:ext cx="8712968" cy="4263022"/>
          </a:xfrm>
        </p:spPr>
        <p:txBody>
          <a:bodyPr/>
          <a:lstStyle/>
          <a:p>
            <a:r>
              <a:rPr lang="nl-NL" sz="2400" b="0" i="0" u="none" strike="noStrike" dirty="0">
                <a:solidFill>
                  <a:srgbClr val="000000"/>
                </a:solidFill>
                <a:effectLst/>
                <a:latin typeface="Arial" panose="020B0604020202020204" pitchFamily="34" charset="0"/>
              </a:rPr>
              <a:t>Sinds 2013 is de Wet verplichte meldcode huiselijk geweld en kindermishandeling van kracht. </a:t>
            </a:r>
          </a:p>
          <a:p>
            <a:r>
              <a:rPr lang="nl-NL" sz="2400" b="0" i="0" u="none" strike="noStrike" dirty="0">
                <a:solidFill>
                  <a:srgbClr val="000000"/>
                </a:solidFill>
                <a:effectLst/>
                <a:latin typeface="Arial" panose="020B0604020202020204" pitchFamily="34" charset="0"/>
              </a:rPr>
              <a:t>Die wet houdt in dat alle organisaties die werken met kinderen en volwassenen een meldcode moeten hebben en medewerkers in staat moeten stellen daarmee te werken. </a:t>
            </a:r>
          </a:p>
          <a:p>
            <a:r>
              <a:rPr lang="nl-NL" sz="2400" b="0" i="0" u="none" strike="noStrike" dirty="0">
                <a:solidFill>
                  <a:srgbClr val="000000"/>
                </a:solidFill>
                <a:effectLst/>
                <a:latin typeface="Arial" panose="020B0604020202020204" pitchFamily="34" charset="0"/>
              </a:rPr>
              <a:t>Het </a:t>
            </a:r>
            <a:r>
              <a:rPr lang="nl-NL" sz="2400" b="1" i="0" u="none" strike="noStrike" dirty="0">
                <a:solidFill>
                  <a:schemeClr val="accent2">
                    <a:lumMod val="50000"/>
                  </a:schemeClr>
                </a:solidFill>
                <a:effectLst/>
                <a:latin typeface="Arial" panose="020B0604020202020204" pitchFamily="34" charset="0"/>
              </a:rPr>
              <a:t>doel</a:t>
            </a:r>
            <a:r>
              <a:rPr lang="nl-NL" sz="2400" b="0" i="0" u="none" strike="noStrike" dirty="0">
                <a:solidFill>
                  <a:srgbClr val="000000"/>
                </a:solidFill>
                <a:effectLst/>
                <a:latin typeface="Arial" panose="020B0604020202020204" pitchFamily="34" charset="0"/>
              </a:rPr>
              <a:t> van de meldcode is professionals te helpen eerder en beter te handelen als zij vermoeden dat een gezinslid thuis mishandeld, verwaarloosd of seksueel misbruikt wordt. </a:t>
            </a:r>
          </a:p>
          <a:p>
            <a:r>
              <a:rPr lang="nl-NL" sz="2400" b="0" i="0" u="none" strike="noStrike" dirty="0">
                <a:solidFill>
                  <a:srgbClr val="000000"/>
                </a:solidFill>
                <a:effectLst/>
                <a:latin typeface="Arial" panose="020B0604020202020204" pitchFamily="34" charset="0"/>
              </a:rPr>
              <a:t>Uit onderzoek weten we namelijk dat professionals die met een meldcode werken drie keer vaker ingrijpen dan professionals die geen meldcode hebben. </a:t>
            </a:r>
            <a:endParaRPr lang="nl-NL" sz="2400" dirty="0"/>
          </a:p>
        </p:txBody>
      </p:sp>
    </p:spTree>
    <p:extLst>
      <p:ext uri="{BB962C8B-B14F-4D97-AF65-F5344CB8AC3E}">
        <p14:creationId xmlns:p14="http://schemas.microsoft.com/office/powerpoint/2010/main" val="3420476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C041B-578F-41D6-94FC-DD56AACB3FF7}"/>
              </a:ext>
            </a:extLst>
          </p:cNvPr>
          <p:cNvSpPr>
            <a:spLocks noGrp="1"/>
          </p:cNvSpPr>
          <p:nvPr>
            <p:ph type="title"/>
          </p:nvPr>
        </p:nvSpPr>
        <p:spPr/>
        <p:txBody>
          <a:bodyPr/>
          <a:lstStyle/>
          <a:p>
            <a:r>
              <a:rPr lang="nl-NL" dirty="0"/>
              <a:t>Meldcode toen en nu sinds 2019</a:t>
            </a:r>
          </a:p>
        </p:txBody>
      </p:sp>
      <p:pic>
        <p:nvPicPr>
          <p:cNvPr id="7" name="Tijdelijke aanduiding voor inhoud 6">
            <a:extLst>
              <a:ext uri="{FF2B5EF4-FFF2-40B4-BE49-F238E27FC236}">
                <a16:creationId xmlns:a16="http://schemas.microsoft.com/office/drawing/2014/main" id="{80DEA1C4-AD1E-4077-9C4C-C9A2EA08C555}"/>
              </a:ext>
            </a:extLst>
          </p:cNvPr>
          <p:cNvPicPr>
            <a:picLocks noGrp="1" noChangeAspect="1"/>
          </p:cNvPicPr>
          <p:nvPr>
            <p:ph idx="1"/>
          </p:nvPr>
        </p:nvPicPr>
        <p:blipFill>
          <a:blip r:embed="rId2"/>
          <a:stretch>
            <a:fillRect/>
          </a:stretch>
        </p:blipFill>
        <p:spPr>
          <a:xfrm>
            <a:off x="1129035" y="1988840"/>
            <a:ext cx="9657326" cy="3600400"/>
          </a:xfrm>
          <a:prstGeom prst="rect">
            <a:avLst/>
          </a:prstGeom>
        </p:spPr>
      </p:pic>
    </p:spTree>
    <p:extLst>
      <p:ext uri="{BB962C8B-B14F-4D97-AF65-F5344CB8AC3E}">
        <p14:creationId xmlns:p14="http://schemas.microsoft.com/office/powerpoint/2010/main" val="38494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77A1CE-C102-4460-AB12-70969FD4E598}"/>
              </a:ext>
            </a:extLst>
          </p:cNvPr>
          <p:cNvSpPr>
            <a:spLocks noGrp="1"/>
          </p:cNvSpPr>
          <p:nvPr>
            <p:ph type="title"/>
          </p:nvPr>
        </p:nvSpPr>
        <p:spPr/>
        <p:txBody>
          <a:bodyPr/>
          <a:lstStyle/>
          <a:p>
            <a:r>
              <a:rPr lang="nl-NL" b="1" i="0" u="none" strike="noStrike" dirty="0">
                <a:solidFill>
                  <a:srgbClr val="000000"/>
                </a:solidFill>
                <a:effectLst/>
                <a:latin typeface="Merriweather"/>
              </a:rPr>
              <a:t>Wat is er veranderd?</a:t>
            </a:r>
            <a:endParaRPr lang="nl-NL" dirty="0"/>
          </a:p>
        </p:txBody>
      </p:sp>
      <p:sp>
        <p:nvSpPr>
          <p:cNvPr id="3" name="Tijdelijke aanduiding voor inhoud 2">
            <a:extLst>
              <a:ext uri="{FF2B5EF4-FFF2-40B4-BE49-F238E27FC236}">
                <a16:creationId xmlns:a16="http://schemas.microsoft.com/office/drawing/2014/main" id="{307E977D-19B3-4E0A-97D7-3D1C4EB2A6FD}"/>
              </a:ext>
            </a:extLst>
          </p:cNvPr>
          <p:cNvSpPr>
            <a:spLocks noGrp="1"/>
          </p:cNvSpPr>
          <p:nvPr>
            <p:ph idx="1"/>
          </p:nvPr>
        </p:nvSpPr>
        <p:spPr/>
        <p:txBody>
          <a:bodyPr/>
          <a:lstStyle/>
          <a:p>
            <a:r>
              <a:rPr lang="nl-NL" b="0" i="0" u="none" strike="noStrike" dirty="0">
                <a:effectLst/>
                <a:latin typeface="Roboto"/>
              </a:rPr>
              <a:t>De Meldcode Huiselijk Geweld en Kindermishandeling is verbeterd. Sinds begin dit jaar is duidelijker omschreven in welke situaties jij als professional vermoedens van kindermishandeling moet melden bij Veilig Thuis en aan welke voorwaarden goede hulp voldoet. </a:t>
            </a:r>
            <a:endParaRPr lang="nl-NL" dirty="0"/>
          </a:p>
        </p:txBody>
      </p:sp>
    </p:spTree>
    <p:extLst>
      <p:ext uri="{BB962C8B-B14F-4D97-AF65-F5344CB8AC3E}">
        <p14:creationId xmlns:p14="http://schemas.microsoft.com/office/powerpoint/2010/main" val="1725376754"/>
      </p:ext>
    </p:extLst>
  </p:cSld>
  <p:clrMapOvr>
    <a:masterClrMapping/>
  </p:clrMapOvr>
</p:sld>
</file>

<file path=ppt/theme/theme1.xml><?xml version="1.0" encoding="utf-8"?>
<a:theme xmlns:a="http://schemas.openxmlformats.org/drawingml/2006/main" name="Huisstijl">
  <a:themeElements>
    <a:clrScheme name="Kleurenschema MBO Utrecht">
      <a:dk1>
        <a:srgbClr val="000000"/>
      </a:dk1>
      <a:lt1>
        <a:srgbClr val="FFFFFF"/>
      </a:lt1>
      <a:dk2>
        <a:srgbClr val="000000"/>
      </a:dk2>
      <a:lt2>
        <a:srgbClr val="FFFFFF"/>
      </a:lt2>
      <a:accent1>
        <a:srgbClr val="009FE3"/>
      </a:accent1>
      <a:accent2>
        <a:srgbClr val="D4EDFC"/>
      </a:accent2>
      <a:accent3>
        <a:srgbClr val="00B0F0"/>
      </a:accent3>
      <a:accent4>
        <a:srgbClr val="009FE3"/>
      </a:accent4>
      <a:accent5>
        <a:srgbClr val="D4EDFC"/>
      </a:accent5>
      <a:accent6>
        <a:srgbClr val="009FE3"/>
      </a:accent6>
      <a:hlink>
        <a:srgbClr val="000000"/>
      </a:hlink>
      <a:folHlink>
        <a:srgbClr val="000000"/>
      </a:folHlink>
    </a:clrScheme>
    <a:fontScheme name="Lettertypen MBO Utrecht">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X AFKO les X - Vaknaam.potx [Alleen-lezen]" id="{334FF194-6D3B-4EBE-ADC6-EE7963F8FFB5}" vid="{42D20A6A-B3B3-4353-A926-B78C4C67C733}"/>
    </a:ext>
  </a:extLst>
</a:theme>
</file>

<file path=ppt/theme/theme2.xml><?xml version="1.0" encoding="utf-8"?>
<a:theme xmlns:a="http://schemas.openxmlformats.org/drawingml/2006/main" name="Office-thema">
  <a:themeElements>
    <a:clrScheme name="Notes colors">
      <a:dk1>
        <a:srgbClr val="000000"/>
      </a:dk1>
      <a:lt1>
        <a:srgbClr val="FFFFFF"/>
      </a:lt1>
      <a:dk2>
        <a:srgbClr val="000000"/>
      </a:dk2>
      <a:lt2>
        <a:srgbClr val="FFFFFF"/>
      </a:lt2>
      <a:accent1>
        <a:srgbClr val="009FE3"/>
      </a:accent1>
      <a:accent2>
        <a:srgbClr val="D4EDFC"/>
      </a:accent2>
      <a:accent3>
        <a:srgbClr val="00B0F0"/>
      </a:accent3>
      <a:accent4>
        <a:srgbClr val="009FE3"/>
      </a:accent4>
      <a:accent5>
        <a:srgbClr val="D4EDFC"/>
      </a:accent5>
      <a:accent6>
        <a:srgbClr val="009FE3"/>
      </a:accent6>
      <a:hlink>
        <a:srgbClr val="000000"/>
      </a:hlink>
      <a:folHlink>
        <a:srgbClr val="000000"/>
      </a:folHlink>
    </a:clrScheme>
    <a:fontScheme name="Notes font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0000"/>
      </a:dk1>
      <a:lt1>
        <a:srgbClr val="FFFFFF"/>
      </a:lt1>
      <a:dk2>
        <a:srgbClr val="000000"/>
      </a:dk2>
      <a:lt2>
        <a:srgbClr val="FFFFFF"/>
      </a:lt2>
      <a:accent1>
        <a:srgbClr val="009FE3"/>
      </a:accent1>
      <a:accent2>
        <a:srgbClr val="D4EDFC"/>
      </a:accent2>
      <a:accent3>
        <a:srgbClr val="00B0F0"/>
      </a:accent3>
      <a:accent4>
        <a:srgbClr val="009FE3"/>
      </a:accent4>
      <a:accent5>
        <a:srgbClr val="D4EDFC"/>
      </a:accent5>
      <a:accent6>
        <a:srgbClr val="009FE3"/>
      </a:accent6>
      <a:hlink>
        <a:srgbClr val="000000"/>
      </a:hlink>
      <a:folHlink>
        <a:srgbClr val="000000"/>
      </a:folHlink>
    </a:clrScheme>
    <a:fontScheme name="Handout font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juid xmlns="http://www.joulesunlimited.com/juid"/>
</file>

<file path=customXml/item3.xml><?xml version="1.0" encoding="utf-8"?>
<ct:contentTypeSchema xmlns:ct="http://schemas.microsoft.com/office/2006/metadata/contentType" xmlns:ma="http://schemas.microsoft.com/office/2006/metadata/properties/metaAttributes" ct:_="" ma:_="" ma:contentTypeName="Document" ma:contentTypeID="0x0101001C5D53F566A7DA4EBB2B0E667E373C71" ma:contentTypeVersion="12" ma:contentTypeDescription="Een nieuw document maken." ma:contentTypeScope="" ma:versionID="b6fa32321fd8a3a3cf14f89b5fab7fb4">
  <xsd:schema xmlns:xsd="http://www.w3.org/2001/XMLSchema" xmlns:xs="http://www.w3.org/2001/XMLSchema" xmlns:p="http://schemas.microsoft.com/office/2006/metadata/properties" xmlns:ns2="c870ecd4-ecde-4ad9-8303-2649779cbf68" xmlns:ns3="f5074422-c6d6-448f-ab4f-7330ed54c0a9" targetNamespace="http://schemas.microsoft.com/office/2006/metadata/properties" ma:root="true" ma:fieldsID="b4a46fa8a8ae96cbadf061fd18aa082e" ns2:_="" ns3:_="">
    <xsd:import namespace="c870ecd4-ecde-4ad9-8303-2649779cbf68"/>
    <xsd:import namespace="f5074422-c6d6-448f-ab4f-7330ed54c0a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70ecd4-ecde-4ad9-8303-2649779cbf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074422-c6d6-448f-ab4f-7330ed54c0a9"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813B9D-AE50-4816-BA59-8D9F69AE2717}">
  <ds:schemaRefs>
    <ds:schemaRef ds:uri="http://schemas.microsoft.com/sharepoint/v3/contenttype/forms"/>
  </ds:schemaRefs>
</ds:datastoreItem>
</file>

<file path=customXml/itemProps2.xml><?xml version="1.0" encoding="utf-8"?>
<ds:datastoreItem xmlns:ds="http://schemas.openxmlformats.org/officeDocument/2006/customXml" ds:itemID="{D45CF6C8-E581-4558-93DE-4EA81B702DD5}">
  <ds:schemaRefs>
    <ds:schemaRef ds:uri="http://www.joulesunlimited.com/juid"/>
  </ds:schemaRefs>
</ds:datastoreItem>
</file>

<file path=customXml/itemProps3.xml><?xml version="1.0" encoding="utf-8"?>
<ds:datastoreItem xmlns:ds="http://schemas.openxmlformats.org/officeDocument/2006/customXml" ds:itemID="{0D2EA4E8-EE3A-44D5-A6EA-59B83D7A65EE}">
  <ds:schemaRefs>
    <ds:schemaRef ds:uri="c870ecd4-ecde-4ad9-8303-2649779cbf68"/>
    <ds:schemaRef ds:uri="f5074422-c6d6-448f-ab4f-7330ed54c0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04081EDE-1FF8-4067-AEC5-779F71C24253}">
  <ds:schemaRefs>
    <ds:schemaRef ds:uri="c870ecd4-ecde-4ad9-8303-2649779cbf68"/>
    <ds:schemaRef ds:uri="f5074422-c6d6-448f-ab4f-7330ed54c0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Format lessenserie PX AFKO les X - Vaknaam</Template>
  <TotalTime>126</TotalTime>
  <Words>699</Words>
  <Application>Microsoft Office PowerPoint</Application>
  <PresentationFormat>Aangepast</PresentationFormat>
  <Paragraphs>74</Paragraphs>
  <Slides>17</Slides>
  <Notes>2</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&amp;quot</vt:lpstr>
      <vt:lpstr>Arial</vt:lpstr>
      <vt:lpstr>Fontawesome</vt:lpstr>
      <vt:lpstr>inherit</vt:lpstr>
      <vt:lpstr>Merriweather</vt:lpstr>
      <vt:lpstr>Roboto</vt:lpstr>
      <vt:lpstr>Huisstijl</vt:lpstr>
      <vt:lpstr>P10– les 5 : Vak: Omgaan met grensoverschrijdend gedrag</vt:lpstr>
      <vt:lpstr>Lesdoelen</vt:lpstr>
      <vt:lpstr>Meldcode </vt:lpstr>
      <vt:lpstr>Stap 1 van de meldcode: Signaleren</vt:lpstr>
      <vt:lpstr>PowerPoint-presentatie</vt:lpstr>
      <vt:lpstr>Het onderwijs en signaleren</vt:lpstr>
      <vt:lpstr>De wet verplichte meldcode </vt:lpstr>
      <vt:lpstr>Meldcode toen en nu sinds 2019</vt:lpstr>
      <vt:lpstr>Wat is er veranderd?</vt:lpstr>
      <vt:lpstr>Wanneer doe je een melding </vt:lpstr>
      <vt:lpstr>PowerPoint-presentatie</vt:lpstr>
      <vt:lpstr>Opdracht 1</vt:lpstr>
      <vt:lpstr>Hoe ga je het gesprek aan? </vt:lpstr>
      <vt:lpstr>Hoe praat je met een kind?</vt:lpstr>
      <vt:lpstr>Hulpverleners taal</vt:lpstr>
      <vt:lpstr>Wat gebeurt er na de melding met veilig thuis?</vt:lpstr>
      <vt:lpstr>Heb je de lesdoel(en) behaald? </vt:lpstr>
    </vt:vector>
  </TitlesOfParts>
  <Manager/>
  <Company>MBO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PX AFKO les X - Vaknaam</dc:title>
  <dc:subject/>
  <dc:creator>Imane Taarabt</dc:creator>
  <cp:keywords/>
  <dc:description>Sjabloonversie: 1.2 - 11 juli 2018_x000d_
Ontwerp: EnOf_x000d_
Sjablonen: www.JoulesUnlimited.nl</dc:description>
  <cp:lastModifiedBy>A. Beverdam</cp:lastModifiedBy>
  <cp:revision>12</cp:revision>
  <dcterms:created xsi:type="dcterms:W3CDTF">2020-10-27T09:55:09Z</dcterms:created>
  <dcterms:modified xsi:type="dcterms:W3CDTF">2023-01-25T13:50:15Z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0x0101001C5D53F566A7DA4EBB2B0E667E373C71</vt:lpwstr>
  </property>
</Properties>
</file>